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76" r:id="rId1"/>
  </p:sldMasterIdLst>
  <p:notesMasterIdLst>
    <p:notesMasterId r:id="rId16"/>
  </p:notesMasterIdLst>
  <p:handoutMasterIdLst>
    <p:handoutMasterId r:id="rId17"/>
  </p:handoutMasterIdLst>
  <p:sldIdLst>
    <p:sldId id="283" r:id="rId2"/>
    <p:sldId id="282" r:id="rId3"/>
    <p:sldId id="269" r:id="rId4"/>
    <p:sldId id="270" r:id="rId5"/>
    <p:sldId id="271" r:id="rId6"/>
    <p:sldId id="272" r:id="rId7"/>
    <p:sldId id="284" r:id="rId8"/>
    <p:sldId id="274" r:id="rId9"/>
    <p:sldId id="275" r:id="rId10"/>
    <p:sldId id="280" r:id="rId11"/>
    <p:sldId id="276" r:id="rId12"/>
    <p:sldId id="277" r:id="rId13"/>
    <p:sldId id="278" r:id="rId14"/>
    <p:sldId id="27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Author" initials="A" lastIdx="1" clrIdx="4"/>
  <p:cmAuthor id="5" name="Melanie Alkire" initials="MA" lastIdx="3" clrIdx="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4A7B"/>
    <a:srgbClr val="595959"/>
    <a:srgbClr val="E2A90C"/>
    <a:srgbClr val="000000"/>
    <a:srgbClr val="7F7F7F"/>
    <a:srgbClr val="2A409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0789" autoAdjust="0"/>
    <p:restoredTop sz="86383" autoAdjust="0"/>
  </p:normalViewPr>
  <p:slideViewPr>
    <p:cSldViewPr snapToGrid="0" snapToObjects="1">
      <p:cViewPr>
        <p:scale>
          <a:sx n="100" d="100"/>
          <a:sy n="100" d="100"/>
        </p:scale>
        <p:origin x="496" y="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p:scale>
          <a:sx n="150" d="100"/>
          <a:sy n="150" d="100"/>
        </p:scale>
        <p:origin x="-1912" y="-8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commentAuthors" Target="commentAuthor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DB282D6-28CD-6543-B9E6-C9A89CA14596}" type="datetimeFigureOut">
              <a:rPr lang="en-US" smtClean="0"/>
              <a:pPr/>
              <a:t>6/20/16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4395490-9449-0C40-9682-9BDB4755C9AA}" type="slidenum">
              <a:rPr lang="en-US" smtClean="0"/>
              <a:pPr/>
              <a:t>‹#›</a:t>
            </a:fld>
            <a:endParaRPr lang="en-US"/>
          </a:p>
        </p:txBody>
      </p:sp>
    </p:spTree>
    <p:extLst>
      <p:ext uri="{BB962C8B-B14F-4D97-AF65-F5344CB8AC3E}">
        <p14:creationId xmlns:p14="http://schemas.microsoft.com/office/powerpoint/2010/main" val="22693827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43BF6E-E664-554E-99AE-ADAA709EDC39}" type="datetimeFigureOut">
              <a:rPr lang="en-US" smtClean="0"/>
              <a:pPr/>
              <a:t>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746C55-DBCE-BE40-B7B1-D03C52A6C0A4}" type="slidenum">
              <a:rPr lang="en-US" smtClean="0"/>
              <a:pPr/>
              <a:t>‹#›</a:t>
            </a:fld>
            <a:endParaRPr lang="en-US"/>
          </a:p>
        </p:txBody>
      </p:sp>
    </p:spTree>
    <p:extLst>
      <p:ext uri="{BB962C8B-B14F-4D97-AF65-F5344CB8AC3E}">
        <p14:creationId xmlns:p14="http://schemas.microsoft.com/office/powerpoint/2010/main" val="219322720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 Id="rId3" Type="http://schemas.openxmlformats.org/officeDocument/2006/relationships/hyperlink" Target="https://www.engageny.org/resource/grade-5-mathematics"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746C55-DBCE-BE40-B7B1-D03C52A6C0A4}" type="slidenum">
              <a:rPr lang="en-US" smtClean="0"/>
              <a:pPr/>
              <a:t>1</a:t>
            </a:fld>
            <a:endParaRPr lang="en-US"/>
          </a:p>
        </p:txBody>
      </p:sp>
    </p:spTree>
    <p:extLst>
      <p:ext uri="{BB962C8B-B14F-4D97-AF65-F5344CB8AC3E}">
        <p14:creationId xmlns:p14="http://schemas.microsoft.com/office/powerpoint/2010/main" val="9989252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70934" y="4114800"/>
            <a:ext cx="6282266" cy="4766734"/>
          </a:xfrm>
        </p:spPr>
        <p:txBody>
          <a:bodyPr/>
          <a:lstStyle/>
          <a:p>
            <a:pPr>
              <a:lnSpc>
                <a:spcPct val="110000"/>
              </a:lnSpc>
            </a:pPr>
            <a:r>
              <a:rPr lang="en-US" sz="1200" b="1" dirty="0" smtClean="0">
                <a:solidFill>
                  <a:srgbClr val="000000"/>
                </a:solidFill>
              </a:rPr>
              <a:t>Big Idea: </a:t>
            </a:r>
            <a:r>
              <a:rPr lang="en-US" dirty="0" smtClean="0">
                <a:solidFill>
                  <a:srgbClr val="000000"/>
                </a:solidFill>
              </a:rPr>
              <a:t>Provide </a:t>
            </a:r>
            <a:r>
              <a:rPr lang="en-US" dirty="0">
                <a:solidFill>
                  <a:srgbClr val="000000"/>
                </a:solidFill>
              </a:rPr>
              <a:t>instructions to the participants for Part 1, making sure all instructions are clearly understood before beginning the activity. </a:t>
            </a:r>
          </a:p>
          <a:p>
            <a:pPr>
              <a:lnSpc>
                <a:spcPct val="110000"/>
              </a:lnSpc>
            </a:pPr>
            <a:r>
              <a:rPr lang="en-US" baseline="0" dirty="0" smtClean="0">
                <a:solidFill>
                  <a:srgbClr val="000000"/>
                </a:solidFill>
                <a:effectLst/>
              </a:rPr>
              <a:t/>
            </a:r>
            <a:br>
              <a:rPr lang="en-US" baseline="0" dirty="0" smtClean="0">
                <a:solidFill>
                  <a:srgbClr val="000000"/>
                </a:solidFill>
                <a:effectLst/>
              </a:rPr>
            </a:br>
            <a:endParaRPr lang="en-US" baseline="0" dirty="0" smtClean="0">
              <a:solidFill>
                <a:srgbClr val="000000"/>
              </a:solidFill>
              <a:effectLst/>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A1746C55-DBCE-BE40-B7B1-D03C52A6C0A4}" type="slidenum">
              <a:rPr lang="en-US" smtClean="0"/>
              <a:pPr/>
              <a:t>10</a:t>
            </a:fld>
            <a:endParaRPr lang="en-US" dirty="0"/>
          </a:p>
        </p:txBody>
      </p:sp>
    </p:spTree>
    <p:extLst>
      <p:ext uri="{BB962C8B-B14F-4D97-AF65-F5344CB8AC3E}">
        <p14:creationId xmlns:p14="http://schemas.microsoft.com/office/powerpoint/2010/main" val="21838521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Big Idea: </a:t>
            </a:r>
            <a:r>
              <a:rPr lang="en-US" b="0" dirty="0" smtClean="0"/>
              <a:t>These</a:t>
            </a:r>
            <a:r>
              <a:rPr lang="en-US" b="0" baseline="0" dirty="0" smtClean="0"/>
              <a:t> are the materials participants will need to do the second activity.</a:t>
            </a:r>
            <a:endParaRPr lang="en-US" b="1" dirty="0" smtClean="0"/>
          </a:p>
          <a:p>
            <a:endParaRPr lang="en-US" b="1" dirty="0" smtClean="0"/>
          </a:p>
          <a:p>
            <a:r>
              <a:rPr lang="en-US" b="1" dirty="0" smtClean="0"/>
              <a:t>Facilitator</a:t>
            </a:r>
            <a:r>
              <a:rPr lang="en-US" b="1" baseline="0" dirty="0" smtClean="0"/>
              <a:t> Notes: </a:t>
            </a:r>
          </a:p>
          <a:p>
            <a:pPr marL="171450" indent="-171450">
              <a:buFont typeface="Arial"/>
              <a:buChar char="•"/>
            </a:pPr>
            <a:r>
              <a:rPr lang="en-US" dirty="0" smtClean="0"/>
              <a:t>Make sure each participant has the correct materials before giving directions for the activity.</a:t>
            </a:r>
            <a:endParaRPr lang="en-US" dirty="0"/>
          </a:p>
          <a:p>
            <a:pPr marL="171450" indent="-171450">
              <a:buFont typeface="Arial"/>
              <a:buChar char="•"/>
            </a:pPr>
            <a:r>
              <a:rPr lang="en-US" sz="1200" kern="1200" dirty="0" smtClean="0">
                <a:solidFill>
                  <a:schemeClr val="tx1"/>
                </a:solidFill>
                <a:effectLst/>
                <a:latin typeface="+mn-lt"/>
                <a:ea typeface="+mn-ea"/>
                <a:cs typeface="+mn-cs"/>
              </a:rPr>
              <a:t>Again, encourage educators needing more experience with the standards document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to use a copy of the CCR Standards in this exercise and a copy of</a:t>
            </a:r>
            <a:r>
              <a:rPr lang="en-US" sz="1200" kern="1200" baseline="0" dirty="0" smtClean="0">
                <a:solidFill>
                  <a:schemeClr val="tx1"/>
                </a:solidFill>
                <a:effectLst/>
                <a:latin typeface="+mn-lt"/>
                <a:ea typeface="+mn-ea"/>
                <a:cs typeface="+mn-cs"/>
              </a:rPr>
              <a:t> the Standards for Mathematical Practice.</a:t>
            </a: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p:txBody>
      </p:sp>
      <p:sp>
        <p:nvSpPr>
          <p:cNvPr id="4" name="Slide Number Placeholder 3"/>
          <p:cNvSpPr>
            <a:spLocks noGrp="1"/>
          </p:cNvSpPr>
          <p:nvPr>
            <p:ph type="sldNum" sz="quarter" idx="10"/>
          </p:nvPr>
        </p:nvSpPr>
        <p:spPr/>
        <p:txBody>
          <a:bodyPr/>
          <a:lstStyle/>
          <a:p>
            <a:fld id="{A1746C55-DBCE-BE40-B7B1-D03C52A6C0A4}" type="slidenum">
              <a:rPr lang="en-US" smtClean="0"/>
              <a:pPr/>
              <a:t>11</a:t>
            </a:fld>
            <a:endParaRPr lang="en-US"/>
          </a:p>
        </p:txBody>
      </p:sp>
    </p:spTree>
    <p:extLst>
      <p:ext uri="{BB962C8B-B14F-4D97-AF65-F5344CB8AC3E}">
        <p14:creationId xmlns:p14="http://schemas.microsoft.com/office/powerpoint/2010/main" val="28704948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399"/>
            <a:ext cx="5486400" cy="4341813"/>
          </a:xfrm>
        </p:spPr>
        <p:txBody>
          <a:bodyPr/>
          <a:lstStyle/>
          <a:p>
            <a:pPr>
              <a:defRPr/>
            </a:pPr>
            <a:r>
              <a:rPr lang="en-US" sz="1200" b="1" kern="1200" dirty="0" smtClean="0">
                <a:solidFill>
                  <a:schemeClr val="tx1"/>
                </a:solidFill>
                <a:effectLst/>
                <a:latin typeface="+mn-lt"/>
                <a:ea typeface="+mn-ea"/>
                <a:cs typeface="+mn-cs"/>
              </a:rPr>
              <a:t>Big Idea: </a:t>
            </a:r>
            <a:r>
              <a:rPr lang="en-US" dirty="0" smtClean="0">
                <a:solidFill>
                  <a:srgbClr val="000000"/>
                </a:solidFill>
              </a:rPr>
              <a:t>This </a:t>
            </a:r>
            <a:r>
              <a:rPr lang="en-US" dirty="0">
                <a:solidFill>
                  <a:srgbClr val="000000"/>
                </a:solidFill>
              </a:rPr>
              <a:t>activity is intended to provide participants with more hands-on experience with the </a:t>
            </a:r>
            <a:r>
              <a:rPr lang="en-US" dirty="0" smtClean="0">
                <a:solidFill>
                  <a:srgbClr val="000000"/>
                </a:solidFill>
              </a:rPr>
              <a:t>Standards for Mathematical Practice </a:t>
            </a:r>
            <a:r>
              <a:rPr lang="en-US" dirty="0">
                <a:solidFill>
                  <a:srgbClr val="000000"/>
                </a:solidFill>
              </a:rPr>
              <a:t>and </a:t>
            </a:r>
            <a:r>
              <a:rPr lang="en-US" dirty="0" smtClean="0">
                <a:solidFill>
                  <a:srgbClr val="000000"/>
                </a:solidFill>
              </a:rPr>
              <a:t>with identifying </a:t>
            </a:r>
            <a:r>
              <a:rPr lang="en-US" dirty="0">
                <a:solidFill>
                  <a:srgbClr val="000000"/>
                </a:solidFill>
              </a:rPr>
              <a:t>which ones are central to a lesson, which ones may be supporting, and which ones are not applicable.  </a:t>
            </a:r>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Facilitator</a:t>
            </a:r>
            <a:r>
              <a:rPr lang="en-US" sz="1200" b="1" kern="1200" baseline="0" dirty="0" smtClean="0">
                <a:solidFill>
                  <a:schemeClr val="tx1"/>
                </a:solidFill>
                <a:effectLst/>
                <a:latin typeface="+mn-lt"/>
                <a:ea typeface="+mn-ea"/>
                <a:cs typeface="+mn-cs"/>
              </a:rPr>
              <a:t> Talking Points:</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effectLst/>
                <a:latin typeface="+mn-lt"/>
                <a:ea typeface="+mn-ea"/>
                <a:cs typeface="+mn-cs"/>
              </a:rPr>
              <a:t>Study</a:t>
            </a:r>
            <a:r>
              <a:rPr lang="en-US" sz="1200" kern="1200" baseline="0" dirty="0" smtClean="0">
                <a:solidFill>
                  <a:schemeClr val="tx1"/>
                </a:solidFill>
                <a:effectLst/>
                <a:latin typeface="+mn-lt"/>
                <a:ea typeface="+mn-ea"/>
                <a:cs typeface="+mn-cs"/>
              </a:rPr>
              <a:t> the lesson, Equivalent Fractions, looking for opportunities to observe students applying the Standards for Mathematical Practice</a:t>
            </a:r>
            <a:r>
              <a:rPr lang="en-US" sz="1200" kern="1200" dirty="0" smtClean="0">
                <a:solidFill>
                  <a:schemeClr val="tx1"/>
                </a:solidFill>
                <a:effectLst/>
                <a:latin typeface="+mn-lt"/>
                <a:ea typeface="+mn-ea"/>
                <a:cs typeface="+mn-cs"/>
              </a:rPr>
              <a:t>. </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effectLst/>
                <a:latin typeface="+mn-lt"/>
                <a:ea typeface="+mn-ea"/>
                <a:cs typeface="+mn-cs"/>
              </a:rPr>
              <a:t>In small groups, determine which Standards for Mathematical Practice are </a:t>
            </a:r>
            <a:r>
              <a:rPr lang="en-US" i="1" dirty="0" smtClean="0"/>
              <a:t>central</a:t>
            </a:r>
            <a:r>
              <a:rPr lang="en-US" sz="1200" kern="1200" dirty="0" smtClean="0">
                <a:solidFill>
                  <a:schemeClr val="tx1"/>
                </a:solidFill>
                <a:effectLst/>
                <a:latin typeface="+mn-lt"/>
                <a:ea typeface="+mn-ea"/>
                <a:cs typeface="+mn-cs"/>
              </a:rPr>
              <a:t> to the lesson and which might be applied in a supporting role. It is also important to identify which Standards for Mathematical Practice are </a:t>
            </a:r>
            <a:r>
              <a:rPr lang="en-US" sz="1200" i="1" kern="1200" dirty="0" smtClean="0">
                <a:solidFill>
                  <a:schemeClr val="tx1"/>
                </a:solidFill>
                <a:effectLst/>
                <a:latin typeface="+mn-lt"/>
                <a:ea typeface="+mn-ea"/>
                <a:cs typeface="+mn-cs"/>
              </a:rPr>
              <a:t>not relevant </a:t>
            </a:r>
            <a:r>
              <a:rPr lang="en-US" sz="1200" kern="1200" dirty="0" smtClean="0">
                <a:solidFill>
                  <a:schemeClr val="tx1"/>
                </a:solidFill>
                <a:effectLst/>
                <a:latin typeface="+mn-lt"/>
                <a:ea typeface="+mn-ea"/>
                <a:cs typeface="+mn-cs"/>
              </a:rPr>
              <a:t>to the lesson or the standard it targets.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Facilitator Notes</a:t>
            </a:r>
            <a:r>
              <a:rPr lang="en-US" sz="1200" kern="1200" dirty="0" smtClean="0">
                <a:solidFill>
                  <a:schemeClr val="tx1"/>
                </a:solidFill>
                <a:effectLst/>
                <a:latin typeface="+mn-lt"/>
                <a:ea typeface="+mn-ea"/>
                <a:cs typeface="+mn-cs"/>
              </a:rPr>
              <a:t>: </a:t>
            </a:r>
          </a:p>
          <a:p>
            <a:pPr marL="171450" indent="-171450">
              <a:buFont typeface="Arial"/>
              <a:buChar char="•"/>
              <a:defRPr/>
            </a:pPr>
            <a:r>
              <a:rPr lang="en-US" dirty="0" smtClean="0">
                <a:solidFill>
                  <a:srgbClr val="000000"/>
                </a:solidFill>
              </a:rPr>
              <a:t>Provide </a:t>
            </a:r>
            <a:r>
              <a:rPr lang="en-US" dirty="0">
                <a:solidFill>
                  <a:srgbClr val="000000"/>
                </a:solidFill>
              </a:rPr>
              <a:t>instructions to the participants for Part 2, making sure all instructions are clearly understood before beginning the activity. </a:t>
            </a:r>
            <a:endParaRPr lang="en-US" dirty="0" smtClean="0">
              <a:solidFill>
                <a:srgbClr val="000000"/>
              </a:solidFill>
            </a:endParaRPr>
          </a:p>
          <a:p>
            <a:pPr marL="171450" indent="-171450">
              <a:buFont typeface="Arial"/>
              <a:buChar char="•"/>
              <a:defRPr/>
            </a:pPr>
            <a:r>
              <a:rPr lang="en-US" sz="1200" kern="1200" dirty="0" smtClean="0">
                <a:solidFill>
                  <a:srgbClr val="000000"/>
                </a:solidFill>
                <a:effectLst/>
                <a:latin typeface="+mn-lt"/>
                <a:ea typeface="+mn-ea"/>
                <a:cs typeface="+mn-cs"/>
              </a:rPr>
              <a:t>For the purpose of this activity, the lesson from the New York State Education Department Common Core curriculum (</a:t>
            </a:r>
            <a:r>
              <a:rPr lang="en-US" sz="1200" u="sng" kern="1200" dirty="0" smtClean="0">
                <a:solidFill>
                  <a:srgbClr val="000000"/>
                </a:solidFill>
                <a:effectLst/>
                <a:latin typeface="+mn-lt"/>
                <a:ea typeface="+mn-ea"/>
                <a:cs typeface="+mn-cs"/>
                <a:hlinkClick r:id="rId3"/>
              </a:rPr>
              <a:t>EngageNY.org</a:t>
            </a:r>
            <a:r>
              <a:rPr lang="en-US" sz="1200" kern="1200" dirty="0" smtClean="0">
                <a:solidFill>
                  <a:srgbClr val="000000"/>
                </a:solidFill>
                <a:effectLst/>
                <a:latin typeface="+mn-lt"/>
                <a:ea typeface="+mn-ea"/>
                <a:cs typeface="+mn-cs"/>
              </a:rPr>
              <a:t>) has been lifted from the context of a </a:t>
            </a:r>
            <a:r>
              <a:rPr lang="en-US" sz="1200" kern="1200" dirty="0" smtClean="0">
                <a:solidFill>
                  <a:schemeClr val="tx1"/>
                </a:solidFill>
                <a:effectLst/>
                <a:latin typeface="+mn-lt"/>
                <a:ea typeface="+mn-ea"/>
                <a:cs typeface="+mn-cs"/>
              </a:rPr>
              <a:t>full module and modified slightly. All references to the Standards for Mathematical Practice</a:t>
            </a:r>
            <a:r>
              <a:rPr lang="en-US" sz="1200" kern="1200" baseline="0" dirty="0" smtClean="0">
                <a:solidFill>
                  <a:schemeClr val="tx1"/>
                </a:solidFill>
                <a:effectLst/>
                <a:latin typeface="+mn-lt"/>
                <a:ea typeface="+mn-ea"/>
                <a:cs typeface="+mn-cs"/>
              </a:rPr>
              <a:t> have been removed so that participants can make their own observations and reach their own conclusions. </a:t>
            </a:r>
            <a:endParaRPr lang="en-US" sz="120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A1746C55-DBCE-BE40-B7B1-D03C52A6C0A4}" type="slidenum">
              <a:rPr lang="en-US" smtClean="0"/>
              <a:pPr/>
              <a:t>12</a:t>
            </a:fld>
            <a:endParaRPr lang="en-US"/>
          </a:p>
        </p:txBody>
      </p:sp>
    </p:spTree>
    <p:extLst>
      <p:ext uri="{BB962C8B-B14F-4D97-AF65-F5344CB8AC3E}">
        <p14:creationId xmlns:p14="http://schemas.microsoft.com/office/powerpoint/2010/main" val="8211112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r>
              <a:rPr lang="en-US" b="1" dirty="0" smtClean="0"/>
              <a:t>Big Idea: </a:t>
            </a:r>
            <a:r>
              <a:rPr lang="en-US" b="0" dirty="0" smtClean="0"/>
              <a:t>Integration</a:t>
            </a:r>
            <a:r>
              <a:rPr lang="en-US" b="0" baseline="0" dirty="0" smtClean="0"/>
              <a:t> of the Standards for Mathematical Practice into mathematics instruction is key to college and career readiness preparation. It will take hard work to plan lessons, units, and courses of instruction that meaningfully address the Standards for Mathematical Practice.</a:t>
            </a:r>
            <a:endParaRPr lang="en-US" b="1" dirty="0" smtClean="0"/>
          </a:p>
          <a:p>
            <a:pPr marL="0" indent="0">
              <a:buFont typeface="Arial"/>
              <a:buNone/>
            </a:pPr>
            <a:endParaRPr lang="en-US" b="1" dirty="0" smtClean="0"/>
          </a:p>
          <a:p>
            <a:pPr marL="0" indent="0">
              <a:buFont typeface="Arial"/>
              <a:buNone/>
            </a:pPr>
            <a:r>
              <a:rPr lang="en-US" b="1" dirty="0" smtClean="0"/>
              <a:t>Facilitator Talking</a:t>
            </a:r>
            <a:r>
              <a:rPr lang="en-US" b="1" baseline="0" dirty="0" smtClean="0"/>
              <a:t> Points:</a:t>
            </a:r>
          </a:p>
          <a:p>
            <a:pPr marL="171450" indent="-171450">
              <a:buFont typeface="Arial"/>
              <a:buChar char="•"/>
            </a:pPr>
            <a:r>
              <a:rPr lang="en-US" sz="1200" kern="1200" dirty="0" smtClean="0">
                <a:solidFill>
                  <a:schemeClr val="tx1"/>
                </a:solidFill>
                <a:effectLst/>
                <a:latin typeface="+mn-lt"/>
                <a:ea typeface="+mn-ea"/>
                <a:cs typeface="+mn-cs"/>
              </a:rPr>
              <a:t>Notice that we first looked for connections to the Standards for Mathematical Practice based solely on a standard. Then, </a:t>
            </a:r>
            <a:r>
              <a:rPr lang="en-US" dirty="0" smtClean="0"/>
              <a:t>we</a:t>
            </a:r>
            <a:r>
              <a:rPr lang="en-US" sz="1200" kern="1200" dirty="0" smtClean="0">
                <a:solidFill>
                  <a:schemeClr val="tx1"/>
                </a:solidFill>
                <a:effectLst/>
                <a:latin typeface="+mn-lt"/>
                <a:ea typeface="+mn-ea"/>
                <a:cs typeface="+mn-cs"/>
              </a:rPr>
              <a:t> looked for possible evidence of the Standards for Mathematical Practice in a lesson. </a:t>
            </a:r>
          </a:p>
          <a:p>
            <a:pPr marL="171450" indent="-171450">
              <a:buFont typeface="Arial"/>
              <a:buChar char="•"/>
            </a:pPr>
            <a:r>
              <a:rPr lang="en-US" sz="1200" kern="1200" dirty="0" smtClean="0">
                <a:solidFill>
                  <a:schemeClr val="tx1"/>
                </a:solidFill>
                <a:effectLst/>
                <a:latin typeface="+mn-lt"/>
                <a:ea typeface="+mn-ea"/>
                <a:cs typeface="+mn-cs"/>
              </a:rPr>
              <a:t>Is it clear that the Standards for Mathematical Practice are best “seen” in the context of the lesson and that the variation in the “imagined” lessons for Part </a:t>
            </a:r>
            <a:r>
              <a:rPr lang="en-US" sz="1200" kern="1200" dirty="0" smtClean="0">
                <a:solidFill>
                  <a:srgbClr val="000000"/>
                </a:solidFill>
                <a:effectLst/>
                <a:latin typeface="+mn-lt"/>
                <a:ea typeface="+mn-ea"/>
                <a:cs typeface="+mn-cs"/>
              </a:rPr>
              <a:t>1</a:t>
            </a:r>
            <a:r>
              <a:rPr lang="en-US" sz="1200" kern="1200" dirty="0" smtClean="0">
                <a:solidFill>
                  <a:schemeClr val="tx1"/>
                </a:solidFill>
                <a:effectLst/>
                <a:latin typeface="+mn-lt"/>
                <a:ea typeface="+mn-ea"/>
                <a:cs typeface="+mn-cs"/>
              </a:rPr>
              <a:t> can </a:t>
            </a:r>
            <a:r>
              <a:rPr lang="en-US" sz="1200" kern="1200" dirty="0" smtClean="0">
                <a:solidFill>
                  <a:srgbClr val="000000"/>
                </a:solidFill>
                <a:effectLst/>
                <a:latin typeface="+mn-lt"/>
                <a:ea typeface="+mn-ea"/>
                <a:cs typeface="+mn-cs"/>
              </a:rPr>
              <a:t>produce some </a:t>
            </a:r>
            <a:r>
              <a:rPr lang="en-US" sz="1200" kern="1200" dirty="0" smtClean="0">
                <a:solidFill>
                  <a:schemeClr val="tx1"/>
                </a:solidFill>
                <a:effectLst/>
                <a:latin typeface="+mn-lt"/>
                <a:ea typeface="+mn-ea"/>
                <a:cs typeface="+mn-cs"/>
              </a:rPr>
              <a:t>very different outcomes?</a:t>
            </a:r>
            <a:endParaRPr lang="en-US" b="1" baseline="0" dirty="0" smtClean="0"/>
          </a:p>
          <a:p>
            <a:pPr marL="0" indent="0">
              <a:buFont typeface="Arial"/>
              <a:buNone/>
            </a:pPr>
            <a:endParaRPr lang="en-US" b="1" baseline="0" dirty="0" smtClean="0"/>
          </a:p>
          <a:p>
            <a:pPr marL="0" indent="0">
              <a:buFont typeface="Arial"/>
              <a:buNone/>
            </a:pPr>
            <a:r>
              <a:rPr lang="en-US" b="1" dirty="0" smtClean="0"/>
              <a:t>Facilitator Notes:</a:t>
            </a:r>
            <a:r>
              <a:rPr lang="en-US" b="1" baseline="0" dirty="0" smtClean="0"/>
              <a:t> </a:t>
            </a:r>
          </a:p>
          <a:p>
            <a:pPr marL="171450" indent="-171450">
              <a:buFont typeface="Arial"/>
              <a:buChar char="•"/>
            </a:pPr>
            <a:r>
              <a:rPr lang="en-US" dirty="0">
                <a:solidFill>
                  <a:srgbClr val="000000"/>
                </a:solidFill>
              </a:rPr>
              <a:t>In the </a:t>
            </a:r>
            <a:r>
              <a:rPr lang="en-US" dirty="0" smtClean="0">
                <a:solidFill>
                  <a:srgbClr val="000000"/>
                </a:solidFill>
              </a:rPr>
              <a:t>larger-group </a:t>
            </a:r>
            <a:r>
              <a:rPr lang="en-US" dirty="0">
                <a:solidFill>
                  <a:srgbClr val="000000"/>
                </a:solidFill>
              </a:rPr>
              <a:t>discussion that </a:t>
            </a:r>
            <a:r>
              <a:rPr lang="en-US" dirty="0" smtClean="0">
                <a:solidFill>
                  <a:srgbClr val="000000"/>
                </a:solidFill>
              </a:rPr>
              <a:t>follows the small-group </a:t>
            </a:r>
            <a:r>
              <a:rPr lang="en-US" dirty="0">
                <a:solidFill>
                  <a:srgbClr val="000000"/>
                </a:solidFill>
              </a:rPr>
              <a:t>activity, there are likely to be a variety of answers and rationales. Remember: There are no single “right” answers for this </a:t>
            </a:r>
            <a:r>
              <a:rPr lang="en-US" dirty="0" smtClean="0">
                <a:solidFill>
                  <a:srgbClr val="000000"/>
                </a:solidFill>
              </a:rPr>
              <a:t>activity; </a:t>
            </a:r>
            <a:r>
              <a:rPr lang="en-US" dirty="0">
                <a:solidFill>
                  <a:srgbClr val="000000"/>
                </a:solidFill>
              </a:rPr>
              <a:t>any well-reasoned response is acceptable! </a:t>
            </a:r>
          </a:p>
          <a:p>
            <a:pPr marL="171450" indent="-171450">
              <a:buFont typeface="Arial"/>
              <a:buChar char="•"/>
            </a:pPr>
            <a:r>
              <a:rPr lang="en-US" sz="1200" kern="1200" dirty="0" smtClean="0">
                <a:solidFill>
                  <a:schemeClr val="tx1"/>
                </a:solidFill>
                <a:effectLst/>
                <a:latin typeface="+mn-lt"/>
                <a:ea typeface="+mn-ea"/>
                <a:cs typeface="+mn-cs"/>
              </a:rPr>
              <a:t>Encourage participants to continue their exploration of the Standards for Mathematical Practice to further their understanding. Here are some resources: </a:t>
            </a:r>
            <a:r>
              <a:rPr lang="en-US" sz="1200" kern="1200" dirty="0" err="1" smtClean="0">
                <a:solidFill>
                  <a:schemeClr val="tx1"/>
                </a:solidFill>
                <a:effectLst/>
                <a:latin typeface="+mn-lt"/>
                <a:ea typeface="+mn-ea"/>
                <a:cs typeface="+mn-cs"/>
              </a:rPr>
              <a:t>InsideMathematics.org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MathPractices.edc.org</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CoreStandards.org</a:t>
            </a:r>
            <a:r>
              <a:rPr lang="en-US" sz="120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A1746C55-DBCE-BE40-B7B1-D03C52A6C0A4}" type="slidenum">
              <a:rPr lang="en-US" smtClean="0"/>
              <a:pPr/>
              <a:t>13</a:t>
            </a:fld>
            <a:endParaRPr lang="en-US"/>
          </a:p>
        </p:txBody>
      </p:sp>
    </p:spTree>
    <p:extLst>
      <p:ext uri="{BB962C8B-B14F-4D97-AF65-F5344CB8AC3E}">
        <p14:creationId xmlns:p14="http://schemas.microsoft.com/office/powerpoint/2010/main" val="7255444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Big Idea</a:t>
            </a:r>
            <a:r>
              <a:rPr lang="en-US" b="1" smtClean="0"/>
              <a:t>: </a:t>
            </a:r>
            <a:r>
              <a:rPr lang="en-US"/>
              <a:t>Finish the session by asking participants to discuss what they have learned and to think ahead about how they plan to use what they have learned. </a:t>
            </a:r>
            <a:endParaRPr lang="en-US" dirty="0"/>
          </a:p>
        </p:txBody>
      </p:sp>
      <p:sp>
        <p:nvSpPr>
          <p:cNvPr id="4" name="Slide Number Placeholder 3"/>
          <p:cNvSpPr>
            <a:spLocks noGrp="1"/>
          </p:cNvSpPr>
          <p:nvPr>
            <p:ph type="sldNum" sz="quarter" idx="10"/>
          </p:nvPr>
        </p:nvSpPr>
        <p:spPr/>
        <p:txBody>
          <a:bodyPr/>
          <a:lstStyle/>
          <a:p>
            <a:fld id="{A1746C55-DBCE-BE40-B7B1-D03C52A6C0A4}" type="slidenum">
              <a:rPr lang="en-US" smtClean="0"/>
              <a:pPr/>
              <a:t>14</a:t>
            </a:fld>
            <a:endParaRPr lang="en-US"/>
          </a:p>
        </p:txBody>
      </p:sp>
    </p:spTree>
    <p:extLst>
      <p:ext uri="{BB962C8B-B14F-4D97-AF65-F5344CB8AC3E}">
        <p14:creationId xmlns:p14="http://schemas.microsoft.com/office/powerpoint/2010/main" val="4060822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solidFill>
                  <a:srgbClr val="000000"/>
                </a:solidFill>
              </a:rPr>
              <a:t>Big Idea: </a:t>
            </a:r>
            <a:r>
              <a:rPr lang="en-US" dirty="0" smtClean="0">
                <a:solidFill>
                  <a:srgbClr val="000000"/>
                </a:solidFill>
                <a:cs typeface="Helvetica"/>
                <a:sym typeface="Arial"/>
              </a:rPr>
              <a:t>In </a:t>
            </a:r>
            <a:r>
              <a:rPr lang="en-US" dirty="0">
                <a:solidFill>
                  <a:srgbClr val="000000"/>
                </a:solidFill>
                <a:cs typeface="Helvetica"/>
                <a:sym typeface="Arial"/>
              </a:rPr>
              <a:t>addition to these three </a:t>
            </a:r>
            <a:r>
              <a:rPr lang="en-US" dirty="0" smtClean="0">
                <a:solidFill>
                  <a:srgbClr val="000000"/>
                </a:solidFill>
                <a:cs typeface="Helvetica"/>
                <a:sym typeface="Arial"/>
              </a:rPr>
              <a:t>important instructional changes demanded by the CCR Standards for Adult Education is an emphasis on the </a:t>
            </a:r>
            <a:r>
              <a:rPr lang="en-US" i="1" dirty="0" smtClean="0">
                <a:solidFill>
                  <a:srgbClr val="000000"/>
                </a:solidFill>
                <a:cs typeface="Helvetica"/>
                <a:sym typeface="Arial"/>
              </a:rPr>
              <a:t>habits of mind </a:t>
            </a:r>
            <a:r>
              <a:rPr lang="en-US" dirty="0" smtClean="0">
                <a:solidFill>
                  <a:srgbClr val="000000"/>
                </a:solidFill>
                <a:cs typeface="Helvetica"/>
                <a:sym typeface="Arial"/>
              </a:rPr>
              <a:t>required for success in mathematics: the Standards for Mathematical Practice.</a:t>
            </a:r>
            <a:endParaRPr lang="en-US" b="1" dirty="0" smtClean="0"/>
          </a:p>
          <a:p>
            <a:endParaRPr lang="en-US" b="1" dirty="0" smtClean="0"/>
          </a:p>
          <a:p>
            <a:r>
              <a:rPr lang="en-US" b="1" dirty="0" smtClean="0"/>
              <a:t>Facilitator Talking Points:</a:t>
            </a:r>
          </a:p>
          <a:p>
            <a:pPr marL="171450" indent="-171450">
              <a:buFont typeface="Arial"/>
              <a:buChar char="•"/>
            </a:pPr>
            <a:r>
              <a:rPr lang="en-US" dirty="0" smtClean="0"/>
              <a:t>Add to these three advances one more new way of thinking that is very important for adult learners to be college- and career-ready: the Standards for Mathematical Practice, or those habits of mind that allow us to think deeply about mathematics</a:t>
            </a:r>
            <a:endParaRPr lang="en-US" baseline="0" dirty="0" smtClean="0"/>
          </a:p>
          <a:p>
            <a:pPr marL="171450" indent="-171450">
              <a:buFont typeface="Arial"/>
              <a:buChar char="•"/>
            </a:pPr>
            <a:r>
              <a:rPr lang="en-US" baseline="0" dirty="0" smtClean="0"/>
              <a:t>The CCR place a strong emphasis on the habits of mind required for a deep understanding of mathematics. In order to focus strongly where the CCR Standards focus, instruction and curriculum must attend to the Standards for Mathematical Practice. </a:t>
            </a:r>
          </a:p>
          <a:p>
            <a:pPr marL="171450" indent="-171450">
              <a:buFont typeface="Arial"/>
              <a:buChar char="•"/>
            </a:pPr>
            <a:r>
              <a:rPr lang="en-US" baseline="0" dirty="0" smtClean="0"/>
              <a:t>And this is our focus today: the Standards for Mathematical Practice.</a:t>
            </a:r>
          </a:p>
          <a:p>
            <a:pPr marL="0" indent="0">
              <a:buFont typeface="Arial"/>
              <a:buNone/>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1" baseline="0" dirty="0" smtClean="0"/>
              <a:t>Facilitator</a:t>
            </a:r>
            <a:r>
              <a:rPr lang="en-US" b="1" dirty="0" smtClean="0"/>
              <a:t> Notes:</a:t>
            </a:r>
            <a:endParaRPr lang="en-US" baseline="0" dirty="0" smtClean="0"/>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b="0" dirty="0" smtClean="0"/>
              <a:t>To enrich </a:t>
            </a:r>
            <a:r>
              <a:rPr lang="en-US" dirty="0"/>
              <a:t>l</a:t>
            </a:r>
            <a:r>
              <a:rPr lang="en-US" sz="1200" b="0" dirty="0" smtClean="0"/>
              <a:t>earning:</a:t>
            </a:r>
            <a:r>
              <a:rPr lang="en-US" sz="1200" b="0" dirty="0" smtClean="0">
                <a:solidFill>
                  <a:srgbClr val="000000"/>
                </a:solidFill>
              </a:rPr>
              <a:t> </a:t>
            </a:r>
            <a:r>
              <a:rPr lang="en-US" sz="1200" dirty="0" smtClean="0">
                <a:solidFill>
                  <a:srgbClr val="000000"/>
                </a:solidFill>
              </a:rPr>
              <a:t>Connect the Standards for Mathematical Practice to content in both instruction and assessment.</a:t>
            </a:r>
            <a:endParaRPr lang="en-US" dirty="0" smtClean="0"/>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b="0" dirty="0" smtClean="0">
                <a:solidFill>
                  <a:srgbClr val="000000"/>
                </a:solidFill>
              </a:rPr>
              <a:t>Plan</a:t>
            </a:r>
            <a:r>
              <a:rPr lang="en-US" sz="1200" b="0" baseline="0" dirty="0" smtClean="0">
                <a:solidFill>
                  <a:srgbClr val="000000"/>
                </a:solidFill>
              </a:rPr>
              <a:t> for about 20 minutes to introduce the unit (Slides 1-6).</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b="0" baseline="0" dirty="0" smtClean="0">
                <a:solidFill>
                  <a:srgbClr val="000000"/>
                </a:solidFill>
              </a:rPr>
              <a:t>When this slide is advanced the notion of “including the mathematical practices” as part of the focus of the CCR will appear as the other two advances disappear.</a:t>
            </a:r>
            <a:endParaRPr lang="en-US" sz="1200" b="0" dirty="0" smtClean="0">
              <a:solidFill>
                <a:srgbClr val="000000"/>
              </a:solidFill>
            </a:endParaRPr>
          </a:p>
          <a:p>
            <a:endParaRPr lang="en-US" dirty="0"/>
          </a:p>
        </p:txBody>
      </p:sp>
      <p:sp>
        <p:nvSpPr>
          <p:cNvPr id="4" name="Slide Number Placeholder 3"/>
          <p:cNvSpPr>
            <a:spLocks noGrp="1"/>
          </p:cNvSpPr>
          <p:nvPr>
            <p:ph type="sldNum" sz="quarter" idx="10"/>
          </p:nvPr>
        </p:nvSpPr>
        <p:spPr/>
        <p:txBody>
          <a:bodyPr/>
          <a:lstStyle/>
          <a:p>
            <a:fld id="{A1746C55-DBCE-BE40-B7B1-D03C52A6C0A4}" type="slidenum">
              <a:rPr lang="en-US" smtClean="0"/>
              <a:pPr/>
              <a:t>2</a:t>
            </a:fld>
            <a:endParaRPr lang="en-US"/>
          </a:p>
        </p:txBody>
      </p:sp>
    </p:spTree>
    <p:extLst>
      <p:ext uri="{BB962C8B-B14F-4D97-AF65-F5344CB8AC3E}">
        <p14:creationId xmlns:p14="http://schemas.microsoft.com/office/powerpoint/2010/main" val="31119388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baseline="0" dirty="0" smtClean="0"/>
              <a:t>Big Idea: </a:t>
            </a:r>
            <a:r>
              <a:rPr lang="en-US" b="0" baseline="0" dirty="0" smtClean="0"/>
              <a:t>These are the eight Standards for Mathematical Practice. While they occur as a separate entity in the CCR Standards, the intent is </a:t>
            </a:r>
            <a:r>
              <a:rPr lang="en-US" dirty="0" smtClean="0"/>
              <a:t>for them</a:t>
            </a:r>
            <a:r>
              <a:rPr lang="en-US" b="0" baseline="0" dirty="0" smtClean="0"/>
              <a:t> to be infused into lessons and integrated into teaching and learning so students experience them as they are learning level-appropriate content.</a:t>
            </a: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1" baseline="0" dirty="0" smtClean="0"/>
              <a:t>Facilitator Notes: </a:t>
            </a:r>
          </a:p>
          <a:p>
            <a:pPr marL="171450" indent="-171450">
              <a:buFont typeface="Arial"/>
              <a:buChar char="•"/>
            </a:pPr>
            <a:r>
              <a:rPr lang="en-US" dirty="0" smtClean="0"/>
              <a:t>Read through the Standards for Mathematical Practice and ask </a:t>
            </a:r>
            <a:r>
              <a:rPr lang="en-US" dirty="0"/>
              <a:t>for volunteers to share a few insights for each of the </a:t>
            </a:r>
            <a:r>
              <a:rPr lang="en-US" dirty="0" smtClean="0"/>
              <a:t>Standards for Mathematical Practice.</a:t>
            </a:r>
          </a:p>
          <a:p>
            <a:pPr marL="171450" indent="-171450">
              <a:buFont typeface="Arial"/>
              <a:buChar char="•"/>
            </a:pPr>
            <a:r>
              <a:rPr lang="en-US" dirty="0" smtClean="0"/>
              <a:t>Ask </a:t>
            </a:r>
            <a:r>
              <a:rPr lang="en-US" dirty="0"/>
              <a:t>participants to work together at their tables to highlight the </a:t>
            </a:r>
            <a:r>
              <a:rPr lang="en-US" dirty="0" smtClean="0"/>
              <a:t>keywords </a:t>
            </a:r>
            <a:r>
              <a:rPr lang="en-US" dirty="0"/>
              <a:t>in each practice and share their reflections. (If participants were sent the </a:t>
            </a:r>
            <a:r>
              <a:rPr lang="en-US" dirty="0" smtClean="0"/>
              <a:t>Standards for Mathematical Practice </a:t>
            </a:r>
            <a:r>
              <a:rPr lang="en-US" dirty="0"/>
              <a:t>in advance, this is a good time to ask them to review their notes and highlights about the deeper meaning of the </a:t>
            </a:r>
            <a:r>
              <a:rPr lang="en-US" dirty="0" smtClean="0"/>
              <a:t>Standards for Mathematical Practice.)</a:t>
            </a:r>
          </a:p>
          <a:p>
            <a:pPr marL="171450" indent="-171450">
              <a:buFont typeface="Arial"/>
              <a:buChar char="•"/>
            </a:pPr>
            <a:r>
              <a:rPr lang="en-US" dirty="0" smtClean="0"/>
              <a:t>Ask table </a:t>
            </a:r>
            <a:r>
              <a:rPr lang="en-US" dirty="0"/>
              <a:t>leaders </a:t>
            </a:r>
            <a:r>
              <a:rPr lang="en-US" dirty="0" smtClean="0"/>
              <a:t>to facilitate discussions </a:t>
            </a:r>
            <a:r>
              <a:rPr lang="en-US" dirty="0"/>
              <a:t>of the </a:t>
            </a:r>
            <a:r>
              <a:rPr lang="en-US" dirty="0" smtClean="0"/>
              <a:t>participants’ rationales </a:t>
            </a:r>
            <a:r>
              <a:rPr lang="en-US" dirty="0"/>
              <a:t>behind the selection of </a:t>
            </a:r>
            <a:r>
              <a:rPr lang="en-US" dirty="0" smtClean="0"/>
              <a:t>keywords </a:t>
            </a:r>
            <a:r>
              <a:rPr lang="en-US" dirty="0"/>
              <a:t>for each </a:t>
            </a:r>
            <a:r>
              <a:rPr lang="en-US" dirty="0" smtClean="0"/>
              <a:t>Practice.</a:t>
            </a:r>
          </a:p>
          <a:p>
            <a:pPr marL="171450" indent="-171450">
              <a:buFont typeface="Arial"/>
              <a:buChar char="•"/>
            </a:pPr>
            <a:r>
              <a:rPr lang="en-US" dirty="0" smtClean="0"/>
              <a:t>Follow up on these discussions with whole </a:t>
            </a:r>
            <a:r>
              <a:rPr lang="en-US" dirty="0"/>
              <a:t>group </a:t>
            </a:r>
            <a:r>
              <a:rPr lang="en-US" dirty="0" smtClean="0"/>
              <a:t>discussions </a:t>
            </a:r>
            <a:r>
              <a:rPr lang="en-US" dirty="0"/>
              <a:t>to share thoughts and insights on the meaning behind the </a:t>
            </a:r>
            <a:r>
              <a:rPr lang="en-US" dirty="0" smtClean="0"/>
              <a:t>Standards for Mathematical Practice. </a:t>
            </a:r>
            <a:endParaRPr lang="en-US" dirty="0"/>
          </a:p>
        </p:txBody>
      </p:sp>
      <p:sp>
        <p:nvSpPr>
          <p:cNvPr id="4" name="Slide Number Placeholder 3"/>
          <p:cNvSpPr>
            <a:spLocks noGrp="1"/>
          </p:cNvSpPr>
          <p:nvPr>
            <p:ph type="sldNum" sz="quarter" idx="10"/>
          </p:nvPr>
        </p:nvSpPr>
        <p:spPr/>
        <p:txBody>
          <a:bodyPr/>
          <a:lstStyle/>
          <a:p>
            <a:fld id="{2056F2DF-7031-B44E-8FE4-BC3E362DF613}" type="slidenum">
              <a:rPr lang="en-US" smtClean="0"/>
              <a:pPr/>
              <a:t>3</a:t>
            </a:fld>
            <a:endParaRPr lang="en-US"/>
          </a:p>
        </p:txBody>
      </p:sp>
    </p:spTree>
    <p:extLst>
      <p:ext uri="{BB962C8B-B14F-4D97-AF65-F5344CB8AC3E}">
        <p14:creationId xmlns:p14="http://schemas.microsoft.com/office/powerpoint/2010/main" val="1709936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solidFill>
                  <a:srgbClr val="000000"/>
                </a:solidFill>
              </a:rPr>
              <a:t>Big Idea: </a:t>
            </a:r>
            <a:r>
              <a:rPr lang="en-US" b="0" dirty="0" smtClean="0">
                <a:solidFill>
                  <a:srgbClr val="000000"/>
                </a:solidFill>
              </a:rPr>
              <a:t>The power of the Standards for Mathematical Practice comes through their</a:t>
            </a:r>
            <a:r>
              <a:rPr lang="en-US" b="0" baseline="0" dirty="0" smtClean="0">
                <a:solidFill>
                  <a:srgbClr val="000000"/>
                </a:solidFill>
              </a:rPr>
              <a:t> connection to the content of the CCR Standards and through their integration in lessons.</a:t>
            </a:r>
            <a:endParaRPr lang="en-US" b="1" dirty="0" smtClean="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b="1" dirty="0" smtClean="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solidFill>
                  <a:srgbClr val="000000"/>
                </a:solidFill>
              </a:rPr>
              <a:t>Facilitator Notes:</a:t>
            </a:r>
            <a:endParaRPr lang="en-US" b="0" baseline="0" dirty="0" smtClean="0"/>
          </a:p>
          <a:p>
            <a:pPr marL="171450" indent="-171450">
              <a:buFont typeface="Arial"/>
              <a:buChar char="•"/>
            </a:pPr>
            <a:r>
              <a:rPr lang="en-US" b="0" dirty="0" smtClean="0"/>
              <a:t>Read these</a:t>
            </a:r>
            <a:r>
              <a:rPr lang="en-US" b="0" baseline="0" dirty="0" smtClean="0"/>
              <a:t> three objectives for Unit 4 aloud, and move to the next slide to learn more about the rationale for the unit.</a:t>
            </a:r>
          </a:p>
          <a:p>
            <a:pPr marL="171450" indent="-171450">
              <a:buFont typeface="Arial"/>
              <a:buChar char="•"/>
            </a:pPr>
            <a:r>
              <a:rPr lang="en-US" b="0" baseline="0" dirty="0" smtClean="0"/>
              <a:t>You can pause for questions, but know that most will be answered by continuing with the introductory slide presentation (Slides 1-6).</a:t>
            </a:r>
          </a:p>
        </p:txBody>
      </p:sp>
      <p:sp>
        <p:nvSpPr>
          <p:cNvPr id="4" name="Slide Number Placeholder 3"/>
          <p:cNvSpPr>
            <a:spLocks noGrp="1"/>
          </p:cNvSpPr>
          <p:nvPr>
            <p:ph type="sldNum" sz="quarter" idx="10"/>
          </p:nvPr>
        </p:nvSpPr>
        <p:spPr/>
        <p:txBody>
          <a:bodyPr/>
          <a:lstStyle/>
          <a:p>
            <a:fld id="{A1746C55-DBCE-BE40-B7B1-D03C52A6C0A4}" type="slidenum">
              <a:rPr lang="en-US" smtClean="0"/>
              <a:pPr/>
              <a:t>4</a:t>
            </a:fld>
            <a:endParaRPr lang="en-US"/>
          </a:p>
        </p:txBody>
      </p:sp>
    </p:spTree>
    <p:extLst>
      <p:ext uri="{BB962C8B-B14F-4D97-AF65-F5344CB8AC3E}">
        <p14:creationId xmlns:p14="http://schemas.microsoft.com/office/powerpoint/2010/main" val="2038687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0898" name="Shape 124"/>
          <p:cNvSpPr>
            <a:spLocks noGrp="1" noRot="1" noChangeAspect="1" noTextEdit="1"/>
          </p:cNvSpPr>
          <p:nvPr>
            <p:ph type="sldImg" idx="2"/>
          </p:nvPr>
        </p:nvSpPr>
        <p:spPr>
          <a:noFill/>
          <a:ln/>
        </p:spPr>
      </p:sp>
      <p:sp>
        <p:nvSpPr>
          <p:cNvPr id="80899" name="Shape 125"/>
          <p:cNvSpPr txBox="1">
            <a:spLocks noGrp="1"/>
          </p:cNvSpPr>
          <p:nvPr>
            <p:ph type="body" idx="1"/>
          </p:nvPr>
        </p:nvSpPr>
        <p:spPr bwMode="auto">
          <a:xfrm>
            <a:off x="592667" y="4258735"/>
            <a:ext cx="5647266" cy="452460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tIns="45865" bIns="45865" numCol="1" anchor="t" compatLnSpc="1">
            <a:prstTxWarp prst="textNoShape">
              <a:avLst/>
            </a:prstTxWarp>
            <a:spAutoFit/>
          </a:bodyPr>
          <a:lstStyle>
            <a:lvl1pPr marL="285750" indent="-285750">
              <a:defRPr sz="1200">
                <a:solidFill>
                  <a:schemeClr val="tx1"/>
                </a:solidFill>
                <a:latin typeface="Arial" charset="0"/>
              </a:defRPr>
            </a:lvl1pPr>
            <a:lvl2pPr>
              <a:defRPr sz="1200">
                <a:solidFill>
                  <a:schemeClr val="tx1"/>
                </a:solidFill>
                <a:latin typeface="Arial" charset="0"/>
              </a:defRPr>
            </a:lvl2pPr>
            <a:lvl3pPr>
              <a:defRPr sz="1200">
                <a:solidFill>
                  <a:schemeClr val="tx1"/>
                </a:solidFill>
                <a:latin typeface="Arial" charset="0"/>
              </a:defRPr>
            </a:lvl3pPr>
            <a:lvl4pPr>
              <a:defRPr sz="1200">
                <a:solidFill>
                  <a:schemeClr val="tx1"/>
                </a:solidFill>
                <a:latin typeface="Arial" charset="0"/>
              </a:defRPr>
            </a:lvl4pPr>
            <a:lvl5pPr>
              <a:defRPr sz="1200">
                <a:solidFill>
                  <a:schemeClr val="tx1"/>
                </a:solidFill>
                <a:latin typeface="Arial" charset="0"/>
              </a:defRPr>
            </a:lvl5pPr>
            <a:lvl6pPr marL="2514600" indent="-228600" fontAlgn="base">
              <a:spcBef>
                <a:spcPct val="30000"/>
              </a:spcBef>
              <a:spcAft>
                <a:spcPct val="0"/>
              </a:spcAft>
              <a:defRPr sz="1200">
                <a:solidFill>
                  <a:schemeClr val="tx1"/>
                </a:solidFill>
                <a:latin typeface="Arial" charset="0"/>
              </a:defRPr>
            </a:lvl6pPr>
            <a:lvl7pPr marL="2971800" indent="-228600" fontAlgn="base">
              <a:spcBef>
                <a:spcPct val="30000"/>
              </a:spcBef>
              <a:spcAft>
                <a:spcPct val="0"/>
              </a:spcAft>
              <a:defRPr sz="1200">
                <a:solidFill>
                  <a:schemeClr val="tx1"/>
                </a:solidFill>
                <a:latin typeface="Arial" charset="0"/>
              </a:defRPr>
            </a:lvl7pPr>
            <a:lvl8pPr marL="3429000" indent="-228600" fontAlgn="base">
              <a:spcBef>
                <a:spcPct val="30000"/>
              </a:spcBef>
              <a:spcAft>
                <a:spcPct val="0"/>
              </a:spcAft>
              <a:defRPr sz="1200">
                <a:solidFill>
                  <a:schemeClr val="tx1"/>
                </a:solidFill>
                <a:latin typeface="Arial" charset="0"/>
              </a:defRPr>
            </a:lvl8pPr>
            <a:lvl9pPr marL="3886200" indent="-228600" fontAlgn="base">
              <a:spcBef>
                <a:spcPct val="30000"/>
              </a:spcBef>
              <a:spcAft>
                <a:spcPct val="0"/>
              </a:spcAft>
              <a:defRPr sz="1200">
                <a:solidFill>
                  <a:schemeClr val="tx1"/>
                </a:solidFill>
                <a:latin typeface="Arial" charset="0"/>
              </a:defRPr>
            </a:lvl9pPr>
          </a:lstStyle>
          <a:p>
            <a:pPr marL="0" indent="0">
              <a:spcBef>
                <a:spcPct val="0"/>
              </a:spcBef>
            </a:pPr>
            <a:r>
              <a:rPr lang="en-US" b="1" dirty="0" smtClean="0">
                <a:latin typeface="+mj-lt"/>
              </a:rPr>
              <a:t>Big Idea: </a:t>
            </a:r>
            <a:r>
              <a:rPr lang="en-US" b="0" dirty="0" smtClean="0">
                <a:latin typeface="+mj-lt"/>
              </a:rPr>
              <a:t>The</a:t>
            </a:r>
            <a:r>
              <a:rPr lang="en-US" b="0" baseline="0" dirty="0" smtClean="0">
                <a:latin typeface="+mj-lt"/>
              </a:rPr>
              <a:t> processes and proficiencies defined in the Standards for Mathematical Practice are important for students when they transition to college or work—giving them the understandings they will need to apply their mathematics to new situations.</a:t>
            </a:r>
            <a:endParaRPr lang="en-US" b="1" dirty="0" smtClean="0">
              <a:latin typeface="+mj-lt"/>
            </a:endParaRPr>
          </a:p>
          <a:p>
            <a:pPr marL="0" indent="0">
              <a:spcBef>
                <a:spcPct val="0"/>
              </a:spcBef>
            </a:pPr>
            <a:endParaRPr lang="en-US" b="1" dirty="0" smtClean="0">
              <a:latin typeface="+mj-lt"/>
            </a:endParaRPr>
          </a:p>
          <a:p>
            <a:pPr marL="0" indent="0">
              <a:spcBef>
                <a:spcPct val="0"/>
              </a:spcBef>
            </a:pPr>
            <a:r>
              <a:rPr lang="en-US" b="1" dirty="0" smtClean="0">
                <a:latin typeface="+mj-lt"/>
              </a:rPr>
              <a:t>Facilitator Talking Points:</a:t>
            </a:r>
            <a:r>
              <a:rPr lang="en-US" sz="1200" kern="1200" dirty="0" smtClean="0">
                <a:solidFill>
                  <a:schemeClr val="tx1"/>
                </a:solidFill>
                <a:effectLst/>
                <a:latin typeface="+mj-lt"/>
              </a:rPr>
              <a:t> </a:t>
            </a:r>
          </a:p>
          <a:p>
            <a:pPr marL="171450" marR="0" indent="-171450" algn="l" defTabSz="457200" rtl="0" eaLnBrk="1" fontAlgn="auto" latinLnBrk="0" hangingPunct="1">
              <a:lnSpc>
                <a:spcPct val="100000"/>
              </a:lnSpc>
              <a:spcBef>
                <a:spcPct val="0"/>
              </a:spcBef>
              <a:spcAft>
                <a:spcPts val="0"/>
              </a:spcAft>
              <a:buClrTx/>
              <a:buSzTx/>
              <a:buFont typeface="Arial"/>
              <a:buChar char="•"/>
              <a:tabLst/>
              <a:defRPr/>
            </a:pPr>
            <a:r>
              <a:rPr lang="en-US" sz="1200" kern="1200" dirty="0" smtClean="0">
                <a:solidFill>
                  <a:schemeClr val="tx1"/>
                </a:solidFill>
                <a:effectLst/>
                <a:latin typeface="+mj-lt"/>
              </a:rPr>
              <a:t>These Standards for Mathematical Practice rest on “processes and proficiencies” with established significance in mathematics education, including such skills as complex problem-solving, reasoning and proof, modeling, precise communication, and making connections.  </a:t>
            </a:r>
          </a:p>
          <a:p>
            <a:pPr marL="171450" marR="0" indent="-171450" algn="l" defTabSz="457200" rtl="0" eaLnBrk="1" fontAlgn="auto" latinLnBrk="0" hangingPunct="1">
              <a:lnSpc>
                <a:spcPct val="100000"/>
              </a:lnSpc>
              <a:spcBef>
                <a:spcPct val="0"/>
              </a:spcBef>
              <a:spcAft>
                <a:spcPts val="0"/>
              </a:spcAft>
              <a:buClrTx/>
              <a:buSzTx/>
              <a:buFont typeface="Arial"/>
              <a:buChar char="•"/>
              <a:tabLst/>
              <a:defRPr/>
            </a:pPr>
            <a:r>
              <a:rPr lang="en-US" sz="1200" kern="1200" dirty="0" smtClean="0">
                <a:solidFill>
                  <a:schemeClr val="tx1"/>
                </a:solidFill>
                <a:effectLst/>
                <a:latin typeface="+mj-lt"/>
              </a:rPr>
              <a:t>Such</a:t>
            </a:r>
            <a:r>
              <a:rPr lang="en-US" sz="1200" kern="1200" baseline="0" dirty="0" smtClean="0">
                <a:solidFill>
                  <a:schemeClr val="tx1"/>
                </a:solidFill>
                <a:effectLst/>
                <a:latin typeface="+mj-lt"/>
              </a:rPr>
              <a:t> processes and proficiencies have been reflected in earlier documents from the National Council of Teachers of Mathematics (1989 and 2000) and the National Research Council (2001).</a:t>
            </a:r>
            <a:r>
              <a:rPr lang="en-US" sz="1200" kern="1200" dirty="0" smtClean="0">
                <a:solidFill>
                  <a:schemeClr val="tx1"/>
                </a:solidFill>
                <a:effectLst/>
                <a:latin typeface="+mj-lt"/>
              </a:rPr>
              <a:t> </a:t>
            </a:r>
          </a:p>
          <a:p>
            <a:pPr marL="171450" marR="0" indent="-171450" algn="l" defTabSz="457200" rtl="0" eaLnBrk="1" fontAlgn="auto" latinLnBrk="0" hangingPunct="1">
              <a:lnSpc>
                <a:spcPct val="100000"/>
              </a:lnSpc>
              <a:spcBef>
                <a:spcPct val="0"/>
              </a:spcBef>
              <a:spcAft>
                <a:spcPts val="0"/>
              </a:spcAft>
              <a:buClrTx/>
              <a:buSzTx/>
              <a:buFont typeface="Arial"/>
              <a:buChar char="•"/>
              <a:tabLst/>
              <a:defRPr/>
            </a:pPr>
            <a:r>
              <a:rPr lang="en-US" sz="1200" kern="1200" dirty="0" smtClean="0">
                <a:solidFill>
                  <a:schemeClr val="tx1"/>
                </a:solidFill>
                <a:effectLst/>
                <a:latin typeface="+mj-lt"/>
              </a:rPr>
              <a:t>Surveys</a:t>
            </a:r>
            <a:r>
              <a:rPr lang="en-US" sz="1200" kern="1200" baseline="0" dirty="0" smtClean="0">
                <a:solidFill>
                  <a:schemeClr val="tx1"/>
                </a:solidFill>
                <a:effectLst/>
                <a:latin typeface="+mj-lt"/>
              </a:rPr>
              <a:t> with employers and professors of entry-level, credit-bearing math courses attest to the importance of students’ being able to demonstrate the capabilities defined in the Standards for Mathematical Practice.</a:t>
            </a:r>
            <a:endParaRPr lang="en-US" sz="1200" kern="1200" dirty="0" smtClean="0">
              <a:solidFill>
                <a:schemeClr val="tx1"/>
              </a:solidFill>
              <a:effectLst/>
              <a:latin typeface="+mj-lt"/>
            </a:endParaRPr>
          </a:p>
          <a:p>
            <a:pPr marL="171450" indent="-171450">
              <a:spcBef>
                <a:spcPct val="0"/>
              </a:spcBef>
              <a:buFont typeface="Arial"/>
              <a:buChar char="•"/>
              <a:defRPr/>
            </a:pPr>
            <a:r>
              <a:rPr lang="en-US" dirty="0">
                <a:latin typeface="+mj-lt"/>
              </a:rPr>
              <a:t>The </a:t>
            </a:r>
            <a:r>
              <a:rPr lang="en-US" dirty="0" smtClean="0">
                <a:latin typeface="+mj-lt"/>
              </a:rPr>
              <a:t>Standards for Mathematical Practice </a:t>
            </a:r>
            <a:r>
              <a:rPr lang="en-US" dirty="0">
                <a:latin typeface="+mj-lt"/>
              </a:rPr>
              <a:t>define ways students are to engage with the subject matter as they grow in mathematical maturity and expertise across levels. </a:t>
            </a:r>
            <a:endParaRPr lang="en-US" sz="1200" kern="1200" dirty="0" smtClean="0">
              <a:solidFill>
                <a:schemeClr val="tx1"/>
              </a:solidFill>
              <a:effectLst/>
              <a:latin typeface="+mj-lt"/>
            </a:endParaRPr>
          </a:p>
          <a:p>
            <a:pPr marL="171450" marR="0" indent="-171450" algn="l" defTabSz="457200" rtl="0" eaLnBrk="1" fontAlgn="auto" latinLnBrk="0" hangingPunct="1">
              <a:lnSpc>
                <a:spcPct val="100000"/>
              </a:lnSpc>
              <a:spcBef>
                <a:spcPct val="0"/>
              </a:spcBef>
              <a:spcAft>
                <a:spcPts val="0"/>
              </a:spcAft>
              <a:buClrTx/>
              <a:buSzTx/>
              <a:buFont typeface="Arial"/>
              <a:buChar char="•"/>
              <a:tabLst/>
              <a:defRPr/>
            </a:pPr>
            <a:r>
              <a:rPr lang="en-US" sz="1200" kern="1200" dirty="0" smtClean="0">
                <a:solidFill>
                  <a:schemeClr val="tx1"/>
                </a:solidFill>
                <a:effectLst/>
                <a:latin typeface="+mn-lt"/>
              </a:rPr>
              <a:t>The CCR </a:t>
            </a:r>
            <a:r>
              <a:rPr lang="en-US" dirty="0">
                <a:latin typeface="+mn-lt"/>
              </a:rPr>
              <a:t>C</a:t>
            </a:r>
            <a:r>
              <a:rPr lang="en-US" sz="1200" kern="1200" dirty="0" smtClean="0">
                <a:solidFill>
                  <a:schemeClr val="tx1"/>
                </a:solidFill>
                <a:effectLst/>
                <a:latin typeface="+mn-lt"/>
              </a:rPr>
              <a:t>ontent Standards are a </a:t>
            </a:r>
            <a:r>
              <a:rPr lang="en-US" sz="1200" kern="1200" dirty="0" smtClean="0">
                <a:solidFill>
                  <a:schemeClr val="tx1"/>
                </a:solidFill>
                <a:latin typeface="+mn-lt"/>
              </a:rPr>
              <a:t>sequence</a:t>
            </a:r>
            <a:r>
              <a:rPr lang="en-US" sz="1200" kern="1200" baseline="0" dirty="0" smtClean="0">
                <a:solidFill>
                  <a:schemeClr val="tx1"/>
                </a:solidFill>
                <a:latin typeface="+mn-lt"/>
              </a:rPr>
              <a:t> </a:t>
            </a:r>
            <a:r>
              <a:rPr lang="en-US" sz="1200" kern="1200" dirty="0" smtClean="0">
                <a:solidFill>
                  <a:schemeClr val="tx1"/>
                </a:solidFill>
                <a:latin typeface="+mn-lt"/>
              </a:rPr>
              <a:t>of topics and performances that reflect </a:t>
            </a:r>
            <a:r>
              <a:rPr lang="en-US" sz="1200" kern="1200" dirty="0" smtClean="0">
                <a:solidFill>
                  <a:schemeClr val="tx1"/>
                </a:solidFill>
                <a:effectLst/>
                <a:latin typeface="+mn-lt"/>
              </a:rPr>
              <a:t>a balanced combination of procedural fluency, conceptual understanding, and applications. This content is intended to be connected to the Standards for Mathematical Practice across domains and at each level.</a:t>
            </a:r>
          </a:p>
          <a:p>
            <a:pPr marL="171450" indent="-171450">
              <a:spcBef>
                <a:spcPct val="0"/>
              </a:spcBef>
              <a:buFont typeface="Arial"/>
              <a:buChar char="•"/>
              <a:defRPr/>
            </a:pPr>
            <a:r>
              <a:rPr lang="en-US" dirty="0" smtClean="0">
                <a:latin typeface="+mj-lt"/>
                <a:sym typeface="Arial" charset="0"/>
              </a:rPr>
              <a:t>The Standards for Mathematical Practice provide students with a flexible base from which to solve similar problems, represent problems coherently, justify conclusions with sound reasoning, and use technology and tools mindfully.</a:t>
            </a:r>
            <a:endParaRPr lang="en-US" b="0" dirty="0" smtClean="0">
              <a:solidFill>
                <a:srgbClr val="000000"/>
              </a:solidFill>
              <a:latin typeface="+mj-lt"/>
              <a:cs typeface="Arial" charset="0"/>
              <a:sym typeface="Arial" charset="0"/>
            </a:endParaRPr>
          </a:p>
        </p:txBody>
      </p:sp>
      <p:sp>
        <p:nvSpPr>
          <p:cNvPr id="80900" name="Shape 126"/>
          <p:cNvSpPr>
            <a:spLocks noGrp="1"/>
          </p:cNvSpPr>
          <p:nvPr>
            <p:ph type="sldNum" sz="quarter" idx="12"/>
          </p:nvPr>
        </p:nvSpPr>
        <p:spPr>
          <a:xfrm>
            <a:off x="3884613" y="8865122"/>
            <a:ext cx="2971800" cy="277292"/>
          </a:xfrm>
          <a:noFill/>
        </p:spPr>
        <p:txBody>
          <a:bodyPr tIns="45865" bIns="45865">
            <a:spAutoFit/>
          </a:bodyPr>
          <a:lstStyle>
            <a:lvl1pPr eaLnBrk="0" hangingPunct="0">
              <a:defRPr sz="1400">
                <a:solidFill>
                  <a:srgbClr val="000000"/>
                </a:solidFill>
                <a:latin typeface="Arial" charset="0"/>
                <a:cs typeface="Arial" charset="0"/>
                <a:sym typeface="Arial" charset="0"/>
              </a:defRPr>
            </a:lvl1pPr>
            <a:lvl2pPr marL="745634" indent="-286782" eaLnBrk="0" hangingPunct="0">
              <a:defRPr sz="1400">
                <a:solidFill>
                  <a:srgbClr val="000000"/>
                </a:solidFill>
                <a:latin typeface="Arial" charset="0"/>
                <a:cs typeface="Arial" charset="0"/>
                <a:sym typeface="Arial" charset="0"/>
              </a:defRPr>
            </a:lvl2pPr>
            <a:lvl3pPr marL="1147130" indent="-229426" eaLnBrk="0" hangingPunct="0">
              <a:defRPr sz="1400">
                <a:solidFill>
                  <a:srgbClr val="000000"/>
                </a:solidFill>
                <a:latin typeface="Arial" charset="0"/>
                <a:cs typeface="Arial" charset="0"/>
                <a:sym typeface="Arial" charset="0"/>
              </a:defRPr>
            </a:lvl3pPr>
            <a:lvl4pPr marL="1605982" indent="-229426" eaLnBrk="0" hangingPunct="0">
              <a:defRPr sz="1400">
                <a:solidFill>
                  <a:srgbClr val="000000"/>
                </a:solidFill>
                <a:latin typeface="Arial" charset="0"/>
                <a:cs typeface="Arial" charset="0"/>
                <a:sym typeface="Arial" charset="0"/>
              </a:defRPr>
            </a:lvl4pPr>
            <a:lvl5pPr marL="2064834" indent="-229426" eaLnBrk="0" hangingPunct="0">
              <a:defRPr sz="1400">
                <a:solidFill>
                  <a:srgbClr val="000000"/>
                </a:solidFill>
                <a:latin typeface="Arial" charset="0"/>
                <a:cs typeface="Arial" charset="0"/>
                <a:sym typeface="Arial" charset="0"/>
              </a:defRPr>
            </a:lvl5pPr>
            <a:lvl6pPr marL="2523685" indent="-229426" eaLnBrk="0" fontAlgn="base" hangingPunct="0">
              <a:spcBef>
                <a:spcPct val="0"/>
              </a:spcBef>
              <a:spcAft>
                <a:spcPct val="0"/>
              </a:spcAft>
              <a:defRPr sz="1400">
                <a:solidFill>
                  <a:srgbClr val="000000"/>
                </a:solidFill>
                <a:latin typeface="Arial" charset="0"/>
                <a:cs typeface="Arial" charset="0"/>
                <a:sym typeface="Arial" charset="0"/>
              </a:defRPr>
            </a:lvl6pPr>
            <a:lvl7pPr marL="2982537" indent="-229426" eaLnBrk="0" fontAlgn="base" hangingPunct="0">
              <a:spcBef>
                <a:spcPct val="0"/>
              </a:spcBef>
              <a:spcAft>
                <a:spcPct val="0"/>
              </a:spcAft>
              <a:defRPr sz="1400">
                <a:solidFill>
                  <a:srgbClr val="000000"/>
                </a:solidFill>
                <a:latin typeface="Arial" charset="0"/>
                <a:cs typeface="Arial" charset="0"/>
                <a:sym typeface="Arial" charset="0"/>
              </a:defRPr>
            </a:lvl7pPr>
            <a:lvl8pPr marL="3441389" indent="-229426" eaLnBrk="0" fontAlgn="base" hangingPunct="0">
              <a:spcBef>
                <a:spcPct val="0"/>
              </a:spcBef>
              <a:spcAft>
                <a:spcPct val="0"/>
              </a:spcAft>
              <a:defRPr sz="1400">
                <a:solidFill>
                  <a:srgbClr val="000000"/>
                </a:solidFill>
                <a:latin typeface="Arial" charset="0"/>
                <a:cs typeface="Arial" charset="0"/>
                <a:sym typeface="Arial" charset="0"/>
              </a:defRPr>
            </a:lvl8pPr>
            <a:lvl9pPr marL="3900241" indent="-229426" eaLnBrk="0" fontAlgn="base" hangingPunct="0">
              <a:spcBef>
                <a:spcPct val="0"/>
              </a:spcBef>
              <a:spcAft>
                <a:spcPct val="0"/>
              </a:spcAft>
              <a:defRPr sz="1400">
                <a:solidFill>
                  <a:srgbClr val="000000"/>
                </a:solidFill>
                <a:latin typeface="Arial" charset="0"/>
                <a:cs typeface="Arial" charset="0"/>
                <a:sym typeface="Arial" charset="0"/>
              </a:defRPr>
            </a:lvl9pPr>
          </a:lstStyle>
          <a:p>
            <a:pPr eaLnBrk="1" hangingPunct="1">
              <a:buSzPct val="25000"/>
            </a:pPr>
            <a:r>
              <a:rPr lang="en-US" sz="1200"/>
              <a:t> </a:t>
            </a:r>
          </a:p>
        </p:txBody>
      </p:sp>
      <p:sp>
        <p:nvSpPr>
          <p:cNvPr id="5" name="Slide Number Placeholder 3"/>
          <p:cNvSpPr txBox="1">
            <a:spLocks/>
          </p:cNvSpPr>
          <p:nvPr/>
        </p:nvSpPr>
        <p:spPr>
          <a:xfrm>
            <a:off x="3884613" y="8685213"/>
            <a:ext cx="2971800" cy="457200"/>
          </a:xfrm>
          <a:prstGeom prst="rect">
            <a:avLst/>
          </a:prstGeom>
        </p:spPr>
        <p:txBody>
          <a:bodyPr vert="horz" lIns="91440" tIns="45720" rIns="91440" bIns="45720" rtlCol="0" anchor="b"/>
          <a:lstStyle>
            <a:defPPr>
              <a:defRPr lang="en-US"/>
            </a:defPPr>
            <a:lvl1pPr marL="0" algn="r"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1746C55-DBCE-BE40-B7B1-D03C52A6C0A4}" type="slidenum">
              <a:rPr lang="en-US" smtClean="0"/>
              <a:pPr/>
              <a:t>5</a:t>
            </a:fld>
            <a:endParaRPr lang="en-US" dirty="0"/>
          </a:p>
        </p:txBody>
      </p:sp>
    </p:spTree>
    <p:extLst>
      <p:ext uri="{BB962C8B-B14F-4D97-AF65-F5344CB8AC3E}">
        <p14:creationId xmlns:p14="http://schemas.microsoft.com/office/powerpoint/2010/main" val="6738688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smtClean="0">
                <a:solidFill>
                  <a:srgbClr val="000000"/>
                </a:solidFill>
              </a:rPr>
              <a:t>Big Idea: </a:t>
            </a:r>
            <a:r>
              <a:rPr lang="en-US" b="0" baseline="0" dirty="0" smtClean="0">
                <a:solidFill>
                  <a:srgbClr val="000000"/>
                </a:solidFill>
              </a:rPr>
              <a:t>Teachers will need to integrate the Standards for Mathematical Practice into their lessons and classroom assessments, focusing within lessons on only those Standards for Mathematical Practice that are central to the lesson. However, across a course or level, it is important to address all of the Standards for Mathematical Practice.</a:t>
            </a:r>
            <a:endParaRPr lang="en-US" b="1" baseline="0" dirty="0" smtClean="0">
              <a:solidFill>
                <a:srgbClr val="000000"/>
              </a:solidFill>
            </a:endParaRPr>
          </a:p>
          <a:p>
            <a:endParaRPr lang="en-US" b="1" baseline="0" dirty="0" smtClean="0"/>
          </a:p>
          <a:p>
            <a:r>
              <a:rPr lang="en-US" b="1" baseline="0" dirty="0" smtClean="0"/>
              <a:t>Facilitator Talking Points:</a:t>
            </a:r>
          </a:p>
          <a:p>
            <a:pPr marL="171450" indent="-171450">
              <a:buFont typeface="Arial"/>
              <a:buChar char="•"/>
            </a:pPr>
            <a:r>
              <a:rPr lang="en-US" dirty="0" smtClean="0">
                <a:solidFill>
                  <a:srgbClr val="000000"/>
                </a:solidFill>
              </a:rPr>
              <a:t>Teachers need to focus on how to integrate the Standards for Mathematical Practice into lessons related to specific content. </a:t>
            </a:r>
          </a:p>
          <a:p>
            <a:pPr marL="171450" indent="-171450">
              <a:buFont typeface="Arial"/>
              <a:buChar char="•"/>
            </a:pPr>
            <a:r>
              <a:rPr lang="en-US" dirty="0" smtClean="0">
                <a:solidFill>
                  <a:srgbClr val="000000"/>
                </a:solidFill>
              </a:rPr>
              <a:t>Evidence</a:t>
            </a:r>
            <a:r>
              <a:rPr lang="en-US" baseline="0" dirty="0" smtClean="0">
                <a:solidFill>
                  <a:srgbClr val="000000"/>
                </a:solidFill>
              </a:rPr>
              <a:t> of application of the Standards for Mathematical Practice will need to be included in assessments, both formative and summative.</a:t>
            </a:r>
            <a:endParaRPr lang="en-US" b="1" baseline="0" dirty="0" smtClean="0"/>
          </a:p>
          <a:p>
            <a:pPr marL="171450" indent="-171450">
              <a:buFont typeface="Arial"/>
              <a:buChar char="•"/>
            </a:pPr>
            <a:r>
              <a:rPr lang="en-US" baseline="0" dirty="0" smtClean="0">
                <a:solidFill>
                  <a:schemeClr val="tx1"/>
                </a:solidFill>
              </a:rPr>
              <a:t>For any given lesson, the </a:t>
            </a:r>
            <a:r>
              <a:rPr lang="en-US" dirty="0" smtClean="0">
                <a:solidFill>
                  <a:schemeClr val="tx1"/>
                </a:solidFill>
              </a:rPr>
              <a:t>focus </a:t>
            </a:r>
            <a:r>
              <a:rPr lang="en-US" dirty="0" smtClean="0">
                <a:solidFill>
                  <a:srgbClr val="000000"/>
                </a:solidFill>
              </a:rPr>
              <a:t>should be on only those Standards for Mathematical Practice that are </a:t>
            </a:r>
            <a:r>
              <a:rPr lang="en-US" i="1" dirty="0" smtClean="0">
                <a:solidFill>
                  <a:srgbClr val="000000"/>
                </a:solidFill>
              </a:rPr>
              <a:t>central </a:t>
            </a:r>
            <a:r>
              <a:rPr lang="en-US" dirty="0" smtClean="0">
                <a:solidFill>
                  <a:srgbClr val="000000"/>
                </a:solidFill>
              </a:rPr>
              <a:t>to the lesson. </a:t>
            </a:r>
          </a:p>
          <a:p>
            <a:pPr marL="171450" indent="-171450">
              <a:buFont typeface="Arial"/>
              <a:buChar char="•"/>
            </a:pPr>
            <a:r>
              <a:rPr lang="en-US" dirty="0" smtClean="0">
                <a:solidFill>
                  <a:srgbClr val="000000"/>
                </a:solidFill>
              </a:rPr>
              <a:t>Other Standards for Mathematical Practice might be relevant in</a:t>
            </a:r>
            <a:r>
              <a:rPr lang="en-US" baseline="0" dirty="0" smtClean="0">
                <a:solidFill>
                  <a:srgbClr val="000000"/>
                </a:solidFill>
              </a:rPr>
              <a:t> a supporting role, but some might not be relevant at all. </a:t>
            </a:r>
          </a:p>
          <a:p>
            <a:pPr marL="171450" indent="-171450">
              <a:buFont typeface="Arial"/>
              <a:buChar char="•"/>
            </a:pPr>
            <a:r>
              <a:rPr lang="en-US" baseline="0" dirty="0" smtClean="0">
                <a:solidFill>
                  <a:srgbClr val="000000"/>
                </a:solidFill>
              </a:rPr>
              <a:t>It is important that students are given opportunities to experience all eight Standards for Mathematical Practice over a course or leve</a:t>
            </a:r>
            <a:r>
              <a:rPr lang="en-US" dirty="0" smtClean="0">
                <a:solidFill>
                  <a:srgbClr val="000000"/>
                </a:solidFill>
              </a:rPr>
              <a:t>l,</a:t>
            </a:r>
            <a:r>
              <a:rPr lang="en-US" baseline="0" dirty="0" smtClean="0">
                <a:solidFill>
                  <a:srgbClr val="000000"/>
                </a:solidFill>
              </a:rPr>
              <a:t> but definitely </a:t>
            </a:r>
            <a:r>
              <a:rPr lang="en-US" baseline="0" dirty="0" smtClean="0">
                <a:solidFill>
                  <a:schemeClr val="tx1"/>
                </a:solidFill>
              </a:rPr>
              <a:t>not in a single lesson or unit. </a:t>
            </a:r>
            <a:r>
              <a:rPr lang="en-US" dirty="0"/>
              <a:t>The goal is to eliminate the habit of listing all eight </a:t>
            </a:r>
            <a:r>
              <a:rPr lang="en-US" dirty="0" smtClean="0"/>
              <a:t>Standards for Mathematical Practice </a:t>
            </a:r>
            <a:r>
              <a:rPr lang="en-US" dirty="0"/>
              <a:t>at the beginning of a lesson or unit and advising the teacher to address them. </a:t>
            </a:r>
            <a:endParaRPr lang="en-US" dirty="0" smtClean="0"/>
          </a:p>
          <a:p>
            <a:pPr marL="171450" indent="-171450">
              <a:buFont typeface="Arial"/>
              <a:buChar char="•"/>
            </a:pPr>
            <a:endParaRPr lang="en-US" dirty="0" smtClean="0"/>
          </a:p>
          <a:p>
            <a:pPr marL="171450" indent="-171450">
              <a:buFont typeface="Arial"/>
              <a:buChar char="•"/>
            </a:pPr>
            <a:endParaRPr lang="en-US" dirty="0"/>
          </a:p>
        </p:txBody>
      </p:sp>
      <p:sp>
        <p:nvSpPr>
          <p:cNvPr id="4" name="Slide Number Placeholder 3"/>
          <p:cNvSpPr>
            <a:spLocks noGrp="1"/>
          </p:cNvSpPr>
          <p:nvPr>
            <p:ph type="sldNum" sz="quarter" idx="10"/>
          </p:nvPr>
        </p:nvSpPr>
        <p:spPr/>
        <p:txBody>
          <a:bodyPr/>
          <a:lstStyle/>
          <a:p>
            <a:fld id="{2056F2DF-7031-B44E-8FE4-BC3E362DF613}" type="slidenum">
              <a:rPr lang="en-US" smtClean="0"/>
              <a:pPr/>
              <a:t>6</a:t>
            </a:fld>
            <a:endParaRPr lang="en-US"/>
          </a:p>
        </p:txBody>
      </p:sp>
    </p:spTree>
    <p:extLst>
      <p:ext uri="{BB962C8B-B14F-4D97-AF65-F5344CB8AC3E}">
        <p14:creationId xmlns:p14="http://schemas.microsoft.com/office/powerpoint/2010/main" val="1709936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Big Idea: </a:t>
            </a:r>
            <a:r>
              <a:rPr lang="en-US" dirty="0">
                <a:solidFill>
                  <a:srgbClr val="000000"/>
                </a:solidFill>
              </a:rPr>
              <a:t>A key objective is for participants to understand how to recognize opportunities for observing the Standards for Mathematical Practice in both standards and lessons. </a:t>
            </a:r>
          </a:p>
          <a:p>
            <a:endParaRPr lang="en-US" dirty="0"/>
          </a:p>
        </p:txBody>
      </p:sp>
      <p:sp>
        <p:nvSpPr>
          <p:cNvPr id="4" name="Slide Number Placeholder 3"/>
          <p:cNvSpPr>
            <a:spLocks noGrp="1"/>
          </p:cNvSpPr>
          <p:nvPr>
            <p:ph type="sldNum" sz="quarter" idx="10"/>
          </p:nvPr>
        </p:nvSpPr>
        <p:spPr/>
        <p:txBody>
          <a:bodyPr/>
          <a:lstStyle/>
          <a:p>
            <a:fld id="{A1746C55-DBCE-BE40-B7B1-D03C52A6C0A4}" type="slidenum">
              <a:rPr lang="en-US" smtClean="0"/>
              <a:pPr/>
              <a:t>7</a:t>
            </a:fld>
            <a:endParaRPr lang="en-US"/>
          </a:p>
        </p:txBody>
      </p:sp>
    </p:spTree>
    <p:extLst>
      <p:ext uri="{BB962C8B-B14F-4D97-AF65-F5344CB8AC3E}">
        <p14:creationId xmlns:p14="http://schemas.microsoft.com/office/powerpoint/2010/main" val="38030037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6800" y="685800"/>
            <a:ext cx="4572000" cy="3429000"/>
          </a:xfrm>
        </p:spPr>
      </p:sp>
      <p:sp>
        <p:nvSpPr>
          <p:cNvPr id="3" name="Notes Placeholder 2"/>
          <p:cNvSpPr>
            <a:spLocks noGrp="1"/>
          </p:cNvSpPr>
          <p:nvPr>
            <p:ph type="body" idx="1"/>
          </p:nvPr>
        </p:nvSpPr>
        <p:spPr/>
        <p:txBody>
          <a:bodyPr/>
          <a:lstStyle/>
          <a:p>
            <a:r>
              <a:rPr lang="en-US" b="1" dirty="0" smtClean="0"/>
              <a:t>Big Idea: </a:t>
            </a:r>
            <a:r>
              <a:rPr lang="en-US" b="0" dirty="0" smtClean="0"/>
              <a:t>These</a:t>
            </a:r>
            <a:r>
              <a:rPr lang="en-US" b="0" baseline="0" dirty="0" smtClean="0"/>
              <a:t> are the materials participants will need to do the first activity.</a:t>
            </a:r>
            <a:endParaRPr lang="en-US" b="1" dirty="0" smtClean="0"/>
          </a:p>
          <a:p>
            <a:endParaRPr lang="en-US" b="1" dirty="0" smtClean="0"/>
          </a:p>
          <a:p>
            <a:r>
              <a:rPr lang="en-US" b="1" dirty="0" smtClean="0"/>
              <a:t>Facilitator</a:t>
            </a:r>
            <a:r>
              <a:rPr lang="en-US" b="1" baseline="0" dirty="0" smtClean="0"/>
              <a:t> Notes: </a:t>
            </a:r>
          </a:p>
          <a:p>
            <a:pPr marL="171450" indent="-171450">
              <a:buFont typeface="Wingdings" charset="2"/>
              <a:buChar char="§"/>
            </a:pPr>
            <a:r>
              <a:rPr lang="en-US" dirty="0" smtClean="0"/>
              <a:t>Make sure each participant has the correct materials before giving directions for the activity.</a:t>
            </a:r>
          </a:p>
          <a:p>
            <a:pPr marL="171450" indent="-171450">
              <a:buFont typeface="Wingdings" charset="2"/>
              <a:buChar char="§"/>
            </a:pPr>
            <a:r>
              <a:rPr lang="en-US" dirty="0"/>
              <a:t>For the most efficient presentation of this unit, participants should have been given the </a:t>
            </a:r>
            <a:r>
              <a:rPr lang="en-US" dirty="0" smtClean="0"/>
              <a:t>resource, the </a:t>
            </a:r>
            <a:r>
              <a:rPr lang="en-US" dirty="0"/>
              <a:t>Standards for Mathematical </a:t>
            </a:r>
            <a:r>
              <a:rPr lang="en-US" dirty="0" smtClean="0"/>
              <a:t>Practice, </a:t>
            </a:r>
            <a:r>
              <a:rPr lang="en-US" dirty="0"/>
              <a:t>in advance and asked to highlight </a:t>
            </a:r>
            <a:r>
              <a:rPr lang="en-US" dirty="0" smtClean="0"/>
              <a:t>keywords </a:t>
            </a:r>
            <a:r>
              <a:rPr lang="en-US" dirty="0"/>
              <a:t>and phrases. </a:t>
            </a:r>
            <a:endParaRPr lang="en-US" dirty="0" smtClean="0"/>
          </a:p>
          <a:p>
            <a:pPr marL="171450" indent="-171450">
              <a:buFont typeface="Wingdings" charset="2"/>
              <a:buChar char="§"/>
            </a:pPr>
            <a:r>
              <a:rPr lang="en-US" sz="1200" kern="1200" dirty="0" smtClean="0">
                <a:solidFill>
                  <a:schemeClr val="tx1"/>
                </a:solidFill>
                <a:effectLst/>
                <a:latin typeface="+mn-lt"/>
                <a:ea typeface="+mn-ea"/>
                <a:cs typeface="+mn-cs"/>
              </a:rPr>
              <a:t>Encourage educators needing more experience with the standards document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to use a copy of the CCR Standards in this exercise. </a:t>
            </a:r>
            <a:r>
              <a:rPr lang="en-US" sz="1200" kern="1200" baseline="0" dirty="0" smtClean="0">
                <a:solidFill>
                  <a:schemeClr val="tx1"/>
                </a:solidFill>
                <a:effectLst/>
                <a:latin typeface="+mn-lt"/>
                <a:ea typeface="+mn-ea"/>
                <a:cs typeface="+mn-cs"/>
              </a:rPr>
              <a:t>Let them know that the full text of the Standards for Mathematical Practice can be found on pages 48-50 of the CCR Standards document.</a:t>
            </a:r>
          </a:p>
        </p:txBody>
      </p:sp>
      <p:sp>
        <p:nvSpPr>
          <p:cNvPr id="4" name="Slide Number Placeholder 3"/>
          <p:cNvSpPr>
            <a:spLocks noGrp="1"/>
          </p:cNvSpPr>
          <p:nvPr>
            <p:ph type="sldNum" sz="quarter" idx="10"/>
          </p:nvPr>
        </p:nvSpPr>
        <p:spPr/>
        <p:txBody>
          <a:bodyPr/>
          <a:lstStyle/>
          <a:p>
            <a:fld id="{A1746C55-DBCE-BE40-B7B1-D03C52A6C0A4}" type="slidenum">
              <a:rPr lang="en-US" smtClean="0"/>
              <a:pPr/>
              <a:t>8</a:t>
            </a:fld>
            <a:endParaRPr lang="en-US"/>
          </a:p>
        </p:txBody>
      </p:sp>
    </p:spTree>
    <p:extLst>
      <p:ext uri="{BB962C8B-B14F-4D97-AF65-F5344CB8AC3E}">
        <p14:creationId xmlns:p14="http://schemas.microsoft.com/office/powerpoint/2010/main" val="28704948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92667" y="4267200"/>
            <a:ext cx="5604933" cy="4614334"/>
          </a:xfrm>
        </p:spPr>
        <p:txBody>
          <a:bodyPr/>
          <a:lstStyle/>
          <a:p>
            <a:pPr>
              <a:lnSpc>
                <a:spcPct val="110000"/>
              </a:lnSpc>
            </a:pPr>
            <a:r>
              <a:rPr lang="en-US" sz="1200" b="1" dirty="0" smtClean="0">
                <a:solidFill>
                  <a:srgbClr val="000000"/>
                </a:solidFill>
              </a:rPr>
              <a:t>Big Idea: </a:t>
            </a:r>
            <a:r>
              <a:rPr lang="en-US" sz="1200" dirty="0" smtClean="0">
                <a:solidFill>
                  <a:srgbClr val="000000"/>
                </a:solidFill>
              </a:rPr>
              <a:t>Provide instructions to the participants </a:t>
            </a:r>
            <a:r>
              <a:rPr lang="en-US" dirty="0" smtClean="0">
                <a:solidFill>
                  <a:srgbClr val="000000"/>
                </a:solidFill>
              </a:rPr>
              <a:t>for Part 1, making sure all instructions are clearly understood before beginning the activity. </a:t>
            </a:r>
            <a:endParaRPr lang="en-US" sz="1200" dirty="0" smtClean="0">
              <a:solidFill>
                <a:srgbClr val="000000"/>
              </a:solidFill>
            </a:endParaRPr>
          </a:p>
          <a:p>
            <a:pPr>
              <a:lnSpc>
                <a:spcPct val="110000"/>
              </a:lnSpc>
              <a:buFont typeface="Wingdings" charset="2"/>
              <a:buNone/>
            </a:pPr>
            <a:endParaRPr lang="en-US" sz="1200" b="1" dirty="0" smtClean="0">
              <a:solidFill>
                <a:srgbClr val="000000"/>
              </a:solidFill>
            </a:endParaRPr>
          </a:p>
          <a:p>
            <a:pPr>
              <a:lnSpc>
                <a:spcPct val="110000"/>
              </a:lnSpc>
              <a:buFont typeface="Wingdings" charset="2"/>
              <a:buNone/>
            </a:pPr>
            <a:r>
              <a:rPr lang="en-US" sz="1200" b="1" dirty="0" smtClean="0">
                <a:solidFill>
                  <a:srgbClr val="000000"/>
                </a:solidFill>
              </a:rPr>
              <a:t>Facilitator Talking Points:</a:t>
            </a:r>
          </a:p>
          <a:p>
            <a:pPr marL="171450" lvl="0" indent="-171450">
              <a:lnSpc>
                <a:spcPct val="110000"/>
              </a:lnSpc>
              <a:buFont typeface="Arial"/>
              <a:buChar char="•"/>
            </a:pPr>
            <a:r>
              <a:rPr lang="en-US" sz="1200" dirty="0" smtClean="0">
                <a:solidFill>
                  <a:srgbClr val="000000"/>
                </a:solidFill>
              </a:rPr>
              <a:t>Carefully</a:t>
            </a:r>
            <a:r>
              <a:rPr lang="en-US" sz="1200" baseline="0" dirty="0" smtClean="0">
                <a:solidFill>
                  <a:srgbClr val="000000"/>
                </a:solidFill>
              </a:rPr>
              <a:t> read the Level B content standard on the Matching Standards for Mathematical Practice to Content Standards worksheet, and discuss at your tables the requirements of the standard. Pay particular attention to the required performances and the content addressed by the standard.</a:t>
            </a:r>
          </a:p>
          <a:p>
            <a:pPr marL="171450" indent="-171450">
              <a:lnSpc>
                <a:spcPct val="110000"/>
              </a:lnSpc>
              <a:buFont typeface="Arial"/>
              <a:buChar char="•"/>
            </a:pPr>
            <a:r>
              <a:rPr lang="en-US" dirty="0" smtClean="0">
                <a:solidFill>
                  <a:srgbClr val="000000"/>
                </a:solidFill>
              </a:rPr>
              <a:t>Review </a:t>
            </a:r>
            <a:r>
              <a:rPr lang="en-US" dirty="0">
                <a:solidFill>
                  <a:srgbClr val="000000"/>
                </a:solidFill>
              </a:rPr>
              <a:t>the descriptors for each of the </a:t>
            </a:r>
            <a:r>
              <a:rPr lang="en-US" dirty="0" smtClean="0">
                <a:solidFill>
                  <a:srgbClr val="000000"/>
                </a:solidFill>
              </a:rPr>
              <a:t>Standards for Mathematical Practice </a:t>
            </a:r>
            <a:r>
              <a:rPr lang="en-US" dirty="0">
                <a:solidFill>
                  <a:srgbClr val="000000"/>
                </a:solidFill>
              </a:rPr>
              <a:t>as </a:t>
            </a:r>
            <a:r>
              <a:rPr lang="en-US" dirty="0" smtClean="0">
                <a:solidFill>
                  <a:srgbClr val="000000"/>
                </a:solidFill>
              </a:rPr>
              <a:t>you </a:t>
            </a:r>
            <a:r>
              <a:rPr lang="en-US" dirty="0">
                <a:solidFill>
                  <a:srgbClr val="000000"/>
                </a:solidFill>
              </a:rPr>
              <a:t>work and to update </a:t>
            </a:r>
            <a:r>
              <a:rPr lang="en-US" dirty="0" smtClean="0">
                <a:solidFill>
                  <a:srgbClr val="000000"/>
                </a:solidFill>
              </a:rPr>
              <a:t>your </a:t>
            </a:r>
            <a:r>
              <a:rPr lang="en-US" dirty="0">
                <a:solidFill>
                  <a:srgbClr val="000000"/>
                </a:solidFill>
              </a:rPr>
              <a:t>highlighting </a:t>
            </a:r>
            <a:r>
              <a:rPr lang="en-US" dirty="0" smtClean="0">
                <a:solidFill>
                  <a:srgbClr val="000000"/>
                </a:solidFill>
              </a:rPr>
              <a:t>of keywords </a:t>
            </a:r>
            <a:r>
              <a:rPr lang="en-US" dirty="0">
                <a:solidFill>
                  <a:srgbClr val="000000"/>
                </a:solidFill>
              </a:rPr>
              <a:t>that exemplify the meaning </a:t>
            </a:r>
            <a:r>
              <a:rPr lang="en-US" dirty="0" smtClean="0">
                <a:solidFill>
                  <a:srgbClr val="000000"/>
                </a:solidFill>
              </a:rPr>
              <a:t>of each</a:t>
            </a:r>
            <a:r>
              <a:rPr lang="en-US" dirty="0">
                <a:solidFill>
                  <a:srgbClr val="000000"/>
                </a:solidFill>
              </a:rPr>
              <a:t>. </a:t>
            </a:r>
            <a:endParaRPr lang="en-US" sz="1200" baseline="0" dirty="0" smtClean="0">
              <a:solidFill>
                <a:srgbClr val="000000"/>
              </a:solidFill>
            </a:endParaRPr>
          </a:p>
          <a:p>
            <a:pPr marL="171450" marR="0" lvl="0" indent="-171450" algn="l" defTabSz="457200" rtl="0" eaLnBrk="1" fontAlgn="auto" latinLnBrk="0" hangingPunct="1">
              <a:lnSpc>
                <a:spcPct val="110000"/>
              </a:lnSpc>
              <a:spcBef>
                <a:spcPts val="0"/>
              </a:spcBef>
              <a:spcAft>
                <a:spcPts val="0"/>
              </a:spcAft>
              <a:buClrTx/>
              <a:buSzTx/>
              <a:buFont typeface="Arial"/>
              <a:buChar char="•"/>
              <a:tabLst/>
              <a:defRPr/>
            </a:pPr>
            <a:r>
              <a:rPr lang="en-US" dirty="0" smtClean="0">
                <a:solidFill>
                  <a:srgbClr val="000000"/>
                </a:solidFill>
              </a:rPr>
              <a:t>Now, i</a:t>
            </a:r>
            <a:r>
              <a:rPr lang="en-US" sz="1200" dirty="0" smtClean="0">
                <a:solidFill>
                  <a:srgbClr val="000000"/>
                </a:solidFill>
              </a:rPr>
              <a:t>magine a lesson that targets this particular standard, </a:t>
            </a:r>
            <a:r>
              <a:rPr lang="en-US" baseline="0" dirty="0" smtClean="0">
                <a:solidFill>
                  <a:srgbClr val="000000"/>
                </a:solidFill>
                <a:effectLst/>
              </a:rPr>
              <a:t>thinking about ways your imagined lesson might offer students an opportunity to experience that Standard for Mathematical Practice. Some Standards for Mathematical Practice will be</a:t>
            </a:r>
            <a:r>
              <a:rPr lang="en-US" i="1" baseline="0" dirty="0" smtClean="0">
                <a:solidFill>
                  <a:srgbClr val="000000"/>
                </a:solidFill>
                <a:effectLst/>
              </a:rPr>
              <a:t> central </a:t>
            </a:r>
            <a:r>
              <a:rPr lang="en-US" baseline="0" dirty="0" smtClean="0">
                <a:solidFill>
                  <a:srgbClr val="000000"/>
                </a:solidFill>
                <a:effectLst/>
              </a:rPr>
              <a:t>to the goals of the lesson, some will be supporting, and some will not be relevant. </a:t>
            </a:r>
          </a:p>
          <a:p>
            <a:pPr marL="171450" marR="0" lvl="0" indent="-171450" algn="l" defTabSz="457200" rtl="0" eaLnBrk="1" fontAlgn="auto" latinLnBrk="0" hangingPunct="1">
              <a:lnSpc>
                <a:spcPct val="110000"/>
              </a:lnSpc>
              <a:spcBef>
                <a:spcPts val="0"/>
              </a:spcBef>
              <a:spcAft>
                <a:spcPts val="0"/>
              </a:spcAft>
              <a:buClrTx/>
              <a:buSzTx/>
              <a:buFont typeface="Arial"/>
              <a:buChar char="•"/>
              <a:tabLst/>
              <a:defRPr/>
            </a:pPr>
            <a:r>
              <a:rPr lang="en-US" sz="1200" dirty="0" smtClean="0">
                <a:solidFill>
                  <a:srgbClr val="000000"/>
                </a:solidFill>
              </a:rPr>
              <a:t>Then, evaluate the relevance of each Practice to the content standard listed on the Matching Standards for Mathematical Practice to Content Standards worksheet</a:t>
            </a:r>
            <a:r>
              <a:rPr lang="en-US" sz="1200" baseline="0" dirty="0" smtClean="0">
                <a:solidFill>
                  <a:srgbClr val="000000"/>
                </a:solidFill>
              </a:rPr>
              <a:t> </a:t>
            </a:r>
            <a:r>
              <a:rPr lang="en-US" sz="1200" dirty="0" smtClean="0">
                <a:solidFill>
                  <a:srgbClr val="000000"/>
                </a:solidFill>
              </a:rPr>
              <a:t>using the codes on the screen.</a:t>
            </a:r>
          </a:p>
          <a:p>
            <a:pPr marL="171450" lvl="0" indent="-171450">
              <a:lnSpc>
                <a:spcPct val="110000"/>
              </a:lnSpc>
              <a:buFont typeface="Arial"/>
              <a:buChar char="•"/>
            </a:pPr>
            <a:r>
              <a:rPr lang="en-US" sz="1200" dirty="0" smtClean="0">
                <a:solidFill>
                  <a:srgbClr val="000000"/>
                </a:solidFill>
              </a:rPr>
              <a:t>Finally,</a:t>
            </a:r>
            <a:r>
              <a:rPr lang="en-US" sz="1200" baseline="0" dirty="0" smtClean="0">
                <a:solidFill>
                  <a:srgbClr val="000000"/>
                </a:solidFill>
              </a:rPr>
              <a:t> d</a:t>
            </a:r>
            <a:r>
              <a:rPr lang="en-US" sz="1200" dirty="0" smtClean="0">
                <a:solidFill>
                  <a:srgbClr val="000000"/>
                </a:solidFill>
              </a:rPr>
              <a:t>iscuss individual decisions and rationales with your partner</a:t>
            </a:r>
            <a:r>
              <a:rPr lang="en-US" sz="1200" baseline="0" dirty="0" smtClean="0">
                <a:solidFill>
                  <a:srgbClr val="000000"/>
                </a:solidFill>
              </a:rPr>
              <a:t> and then with the group at </a:t>
            </a:r>
            <a:r>
              <a:rPr lang="en-US" sz="1200" dirty="0" smtClean="0">
                <a:solidFill>
                  <a:srgbClr val="000000"/>
                </a:solidFill>
              </a:rPr>
              <a:t>your table. Include how the different types of lessons imagined might affect the relevance of a particular Standard for Mathematical Practice. </a:t>
            </a:r>
          </a:p>
          <a:p>
            <a:pPr>
              <a:defRPr/>
            </a:pPr>
            <a:endParaRPr lang="en-US" baseline="0" dirty="0" smtClean="0">
              <a:solidFill>
                <a:srgbClr val="000000"/>
              </a:solidFill>
              <a:effectLst/>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A1746C55-DBCE-BE40-B7B1-D03C52A6C0A4}" type="slidenum">
              <a:rPr lang="en-US" smtClean="0"/>
              <a:pPr/>
              <a:t>9</a:t>
            </a:fld>
            <a:endParaRPr lang="en-US" dirty="0"/>
          </a:p>
        </p:txBody>
      </p:sp>
    </p:spTree>
    <p:extLst>
      <p:ext uri="{BB962C8B-B14F-4D97-AF65-F5344CB8AC3E}">
        <p14:creationId xmlns:p14="http://schemas.microsoft.com/office/powerpoint/2010/main" val="2183852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tx2">
            <a:alpha val="90979"/>
          </a:schemeClr>
        </a:solidFill>
        <a:effectLst/>
      </p:bgPr>
    </p:bg>
    <p:spTree>
      <p:nvGrpSpPr>
        <p:cNvPr id="1" name=""/>
        <p:cNvGrpSpPr/>
        <p:nvPr/>
      </p:nvGrpSpPr>
      <p:grpSpPr>
        <a:xfrm>
          <a:off x="0" y="0"/>
          <a:ext cx="0" cy="0"/>
          <a:chOff x="0" y="0"/>
          <a:chExt cx="0" cy="0"/>
        </a:xfrm>
      </p:grpSpPr>
      <p:sp>
        <p:nvSpPr>
          <p:cNvPr id="4" name="Rectangle 10"/>
          <p:cNvSpPr>
            <a:spLocks noChangeArrowheads="1"/>
          </p:cNvSpPr>
          <p:nvPr/>
        </p:nvSpPr>
        <p:spPr bwMode="white">
          <a:xfrm>
            <a:off x="0" y="0"/>
            <a:ext cx="9144000" cy="274320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n>
                <a:solidFill>
                  <a:srgbClr val="B0242B"/>
                </a:solidFill>
              </a:ln>
            </a:endParaRPr>
          </a:p>
        </p:txBody>
      </p:sp>
      <p:cxnSp>
        <p:nvCxnSpPr>
          <p:cNvPr id="5" name="Straight Connector 7"/>
          <p:cNvCxnSpPr>
            <a:cxnSpLocks noChangeShapeType="1"/>
          </p:cNvCxnSpPr>
          <p:nvPr userDrawn="1"/>
        </p:nvCxnSpPr>
        <p:spPr bwMode="auto">
          <a:xfrm>
            <a:off x="0" y="2743200"/>
            <a:ext cx="9144000" cy="0"/>
          </a:xfrm>
          <a:prstGeom prst="line">
            <a:avLst/>
          </a:prstGeom>
          <a:noFill/>
          <a:ln w="76200">
            <a:solidFill>
              <a:srgbClr val="B0242B"/>
            </a:solidFill>
            <a:round/>
            <a:headEnd/>
            <a:tailEnd/>
          </a:ln>
          <a:extLst>
            <a:ext uri="{909E8E84-426E-40dd-AFC4-6F175D3DCCD1}">
              <a14:hiddenFill xmlns:a14="http://schemas.microsoft.com/office/drawing/2010/main">
                <a:noFill/>
              </a14:hiddenFill>
            </a:ext>
          </a:extLst>
        </p:spPr>
      </p:cxnSp>
      <p:pic>
        <p:nvPicPr>
          <p:cNvPr id="6" name="Picture 7" descr="OVA-012 OVA Logo_RGB.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43000" y="457200"/>
            <a:ext cx="6656606"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7"/>
          <p:cNvSpPr>
            <a:spLocks noGrp="1"/>
          </p:cNvSpPr>
          <p:nvPr>
            <p:ph type="title"/>
          </p:nvPr>
        </p:nvSpPr>
        <p:spPr>
          <a:xfrm>
            <a:off x="990600" y="3200400"/>
            <a:ext cx="7086600" cy="914400"/>
          </a:xfrm>
        </p:spPr>
        <p:txBody>
          <a:bodyPr anchor="t"/>
          <a:lstStyle>
            <a:lvl1pPr algn="ctr">
              <a:defRPr sz="2800">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09713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1"/>
          <p:cNvSpPr txBox="1">
            <a:spLocks noChangeArrowheads="1"/>
          </p:cNvSpPr>
          <p:nvPr userDrawn="1"/>
        </p:nvSpPr>
        <p:spPr bwMode="auto">
          <a:xfrm>
            <a:off x="8686800" y="6553200"/>
            <a:ext cx="338138" cy="230188"/>
          </a:xfrm>
          <a:prstGeom prst="rect">
            <a:avLst/>
          </a:prstGeom>
          <a:noFill/>
          <a:ln w="12700">
            <a:noFill/>
            <a:miter lim="800000"/>
            <a:headEnd/>
            <a:tailEnd/>
          </a:ln>
          <a:effectLst/>
        </p:spPr>
        <p:txBody>
          <a:bodyPr wrap="none" anchor="ctr">
            <a:spAutoFit/>
          </a:bodyPr>
          <a:lstStyle>
            <a:lvl1pPr eaLnBrk="0" hangingPunct="0">
              <a:defRPr sz="2200" b="1">
                <a:solidFill>
                  <a:schemeClr val="tx1"/>
                </a:solidFill>
                <a:latin typeface="Times New Roman" charset="0"/>
                <a:ea typeface="ＭＳ Ｐゴシック" charset="0"/>
                <a:cs typeface="ＭＳ Ｐゴシック" charset="0"/>
              </a:defRPr>
            </a:lvl1pPr>
            <a:lvl2pPr marL="37931725" indent="-37474525" eaLnBrk="0" hangingPunct="0">
              <a:defRPr sz="2200" b="1">
                <a:solidFill>
                  <a:schemeClr val="tx1"/>
                </a:solidFill>
                <a:latin typeface="Times New Roman" charset="0"/>
                <a:ea typeface="ＭＳ Ｐゴシック" charset="0"/>
              </a:defRPr>
            </a:lvl2pPr>
            <a:lvl3pPr eaLnBrk="0" hangingPunct="0">
              <a:defRPr sz="2200" b="1">
                <a:solidFill>
                  <a:schemeClr val="tx1"/>
                </a:solidFill>
                <a:latin typeface="Times New Roman" charset="0"/>
                <a:ea typeface="ＭＳ Ｐゴシック" charset="0"/>
              </a:defRPr>
            </a:lvl3pPr>
            <a:lvl4pPr eaLnBrk="0" hangingPunct="0">
              <a:defRPr sz="2200" b="1">
                <a:solidFill>
                  <a:schemeClr val="tx1"/>
                </a:solidFill>
                <a:latin typeface="Times New Roman" charset="0"/>
                <a:ea typeface="ＭＳ Ｐゴシック" charset="0"/>
              </a:defRPr>
            </a:lvl4pPr>
            <a:lvl5pPr eaLnBrk="0" hangingPunct="0">
              <a:defRPr sz="2200" b="1">
                <a:solidFill>
                  <a:schemeClr val="tx1"/>
                </a:solidFill>
                <a:latin typeface="Times New Roman" charset="0"/>
                <a:ea typeface="ＭＳ Ｐゴシック" charset="0"/>
              </a:defRPr>
            </a:lvl5pPr>
            <a:lvl6pPr marL="457200" eaLnBrk="0" fontAlgn="base" hangingPunct="0">
              <a:spcBef>
                <a:spcPct val="0"/>
              </a:spcBef>
              <a:spcAft>
                <a:spcPct val="0"/>
              </a:spcAft>
              <a:defRPr sz="2200" b="1">
                <a:solidFill>
                  <a:schemeClr val="tx1"/>
                </a:solidFill>
                <a:latin typeface="Times New Roman" charset="0"/>
                <a:ea typeface="ＭＳ Ｐゴシック" charset="0"/>
              </a:defRPr>
            </a:lvl6pPr>
            <a:lvl7pPr marL="914400" eaLnBrk="0" fontAlgn="base" hangingPunct="0">
              <a:spcBef>
                <a:spcPct val="0"/>
              </a:spcBef>
              <a:spcAft>
                <a:spcPct val="0"/>
              </a:spcAft>
              <a:defRPr sz="2200" b="1">
                <a:solidFill>
                  <a:schemeClr val="tx1"/>
                </a:solidFill>
                <a:latin typeface="Times New Roman" charset="0"/>
                <a:ea typeface="ＭＳ Ｐゴシック" charset="0"/>
              </a:defRPr>
            </a:lvl7pPr>
            <a:lvl8pPr marL="1371600" eaLnBrk="0" fontAlgn="base" hangingPunct="0">
              <a:spcBef>
                <a:spcPct val="0"/>
              </a:spcBef>
              <a:spcAft>
                <a:spcPct val="0"/>
              </a:spcAft>
              <a:defRPr sz="2200" b="1">
                <a:solidFill>
                  <a:schemeClr val="tx1"/>
                </a:solidFill>
                <a:latin typeface="Times New Roman" charset="0"/>
                <a:ea typeface="ＭＳ Ｐゴシック" charset="0"/>
              </a:defRPr>
            </a:lvl8pPr>
            <a:lvl9pPr marL="1828800" eaLnBrk="0" fontAlgn="base" hangingPunct="0">
              <a:spcBef>
                <a:spcPct val="0"/>
              </a:spcBef>
              <a:spcAft>
                <a:spcPct val="0"/>
              </a:spcAft>
              <a:defRPr sz="2200" b="1">
                <a:solidFill>
                  <a:schemeClr val="tx1"/>
                </a:solidFill>
                <a:latin typeface="Times New Roman" charset="0"/>
                <a:ea typeface="ＭＳ Ｐゴシック" charset="0"/>
              </a:defRPr>
            </a:lvl9pPr>
          </a:lstStyle>
          <a:p>
            <a:pPr eaLnBrk="1" hangingPunct="1">
              <a:defRPr/>
            </a:pPr>
            <a:fld id="{FD9B550B-6521-6D4A-8BBB-B148B587ADBA}" type="slidenum">
              <a:rPr lang="en-US" sz="900" smtClean="0">
                <a:solidFill>
                  <a:schemeClr val="bg1"/>
                </a:solidFill>
                <a:latin typeface="Trebuchet MS" charset="0"/>
              </a:rPr>
              <a:pPr eaLnBrk="1" hangingPunct="1">
                <a:defRPr/>
              </a:pPr>
              <a:t>‹#›</a:t>
            </a:fld>
            <a:endParaRPr lang="en-US" sz="900" dirty="0" smtClean="0">
              <a:solidFill>
                <a:schemeClr val="bg1"/>
              </a:solidFill>
              <a:latin typeface="Trebuchet MS" charset="0"/>
            </a:endParaRPr>
          </a:p>
        </p:txBody>
      </p:sp>
    </p:spTree>
    <p:extLst>
      <p:ext uri="{BB962C8B-B14F-4D97-AF65-F5344CB8AC3E}">
        <p14:creationId xmlns:p14="http://schemas.microsoft.com/office/powerpoint/2010/main" val="2216192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1600200"/>
            <a:ext cx="1828800" cy="4572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1600200"/>
            <a:ext cx="5791200" cy="4572000"/>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Box 31"/>
          <p:cNvSpPr txBox="1">
            <a:spLocks noChangeArrowheads="1"/>
          </p:cNvSpPr>
          <p:nvPr userDrawn="1"/>
        </p:nvSpPr>
        <p:spPr bwMode="auto">
          <a:xfrm>
            <a:off x="8686800" y="6553200"/>
            <a:ext cx="338138" cy="230188"/>
          </a:xfrm>
          <a:prstGeom prst="rect">
            <a:avLst/>
          </a:prstGeom>
          <a:noFill/>
          <a:ln w="12700">
            <a:noFill/>
            <a:miter lim="800000"/>
            <a:headEnd/>
            <a:tailEnd/>
          </a:ln>
          <a:effectLst/>
        </p:spPr>
        <p:txBody>
          <a:bodyPr wrap="none" anchor="ctr">
            <a:spAutoFit/>
          </a:bodyPr>
          <a:lstStyle>
            <a:lvl1pPr eaLnBrk="0" hangingPunct="0">
              <a:defRPr sz="2200" b="1">
                <a:solidFill>
                  <a:schemeClr val="tx1"/>
                </a:solidFill>
                <a:latin typeface="Times New Roman" charset="0"/>
                <a:ea typeface="ＭＳ Ｐゴシック" charset="0"/>
                <a:cs typeface="ＭＳ Ｐゴシック" charset="0"/>
              </a:defRPr>
            </a:lvl1pPr>
            <a:lvl2pPr marL="37931725" indent="-37474525" eaLnBrk="0" hangingPunct="0">
              <a:defRPr sz="2200" b="1">
                <a:solidFill>
                  <a:schemeClr val="tx1"/>
                </a:solidFill>
                <a:latin typeface="Times New Roman" charset="0"/>
                <a:ea typeface="ＭＳ Ｐゴシック" charset="0"/>
              </a:defRPr>
            </a:lvl2pPr>
            <a:lvl3pPr eaLnBrk="0" hangingPunct="0">
              <a:defRPr sz="2200" b="1">
                <a:solidFill>
                  <a:schemeClr val="tx1"/>
                </a:solidFill>
                <a:latin typeface="Times New Roman" charset="0"/>
                <a:ea typeface="ＭＳ Ｐゴシック" charset="0"/>
              </a:defRPr>
            </a:lvl3pPr>
            <a:lvl4pPr eaLnBrk="0" hangingPunct="0">
              <a:defRPr sz="2200" b="1">
                <a:solidFill>
                  <a:schemeClr val="tx1"/>
                </a:solidFill>
                <a:latin typeface="Times New Roman" charset="0"/>
                <a:ea typeface="ＭＳ Ｐゴシック" charset="0"/>
              </a:defRPr>
            </a:lvl4pPr>
            <a:lvl5pPr eaLnBrk="0" hangingPunct="0">
              <a:defRPr sz="2200" b="1">
                <a:solidFill>
                  <a:schemeClr val="tx1"/>
                </a:solidFill>
                <a:latin typeface="Times New Roman" charset="0"/>
                <a:ea typeface="ＭＳ Ｐゴシック" charset="0"/>
              </a:defRPr>
            </a:lvl5pPr>
            <a:lvl6pPr marL="457200" eaLnBrk="0" fontAlgn="base" hangingPunct="0">
              <a:spcBef>
                <a:spcPct val="0"/>
              </a:spcBef>
              <a:spcAft>
                <a:spcPct val="0"/>
              </a:spcAft>
              <a:defRPr sz="2200" b="1">
                <a:solidFill>
                  <a:schemeClr val="tx1"/>
                </a:solidFill>
                <a:latin typeface="Times New Roman" charset="0"/>
                <a:ea typeface="ＭＳ Ｐゴシック" charset="0"/>
              </a:defRPr>
            </a:lvl6pPr>
            <a:lvl7pPr marL="914400" eaLnBrk="0" fontAlgn="base" hangingPunct="0">
              <a:spcBef>
                <a:spcPct val="0"/>
              </a:spcBef>
              <a:spcAft>
                <a:spcPct val="0"/>
              </a:spcAft>
              <a:defRPr sz="2200" b="1">
                <a:solidFill>
                  <a:schemeClr val="tx1"/>
                </a:solidFill>
                <a:latin typeface="Times New Roman" charset="0"/>
                <a:ea typeface="ＭＳ Ｐゴシック" charset="0"/>
              </a:defRPr>
            </a:lvl7pPr>
            <a:lvl8pPr marL="1371600" eaLnBrk="0" fontAlgn="base" hangingPunct="0">
              <a:spcBef>
                <a:spcPct val="0"/>
              </a:spcBef>
              <a:spcAft>
                <a:spcPct val="0"/>
              </a:spcAft>
              <a:defRPr sz="2200" b="1">
                <a:solidFill>
                  <a:schemeClr val="tx1"/>
                </a:solidFill>
                <a:latin typeface="Times New Roman" charset="0"/>
                <a:ea typeface="ＭＳ Ｐゴシック" charset="0"/>
              </a:defRPr>
            </a:lvl8pPr>
            <a:lvl9pPr marL="1828800" eaLnBrk="0" fontAlgn="base" hangingPunct="0">
              <a:spcBef>
                <a:spcPct val="0"/>
              </a:spcBef>
              <a:spcAft>
                <a:spcPct val="0"/>
              </a:spcAft>
              <a:defRPr sz="2200" b="1">
                <a:solidFill>
                  <a:schemeClr val="tx1"/>
                </a:solidFill>
                <a:latin typeface="Times New Roman" charset="0"/>
                <a:ea typeface="ＭＳ Ｐゴシック" charset="0"/>
              </a:defRPr>
            </a:lvl9pPr>
          </a:lstStyle>
          <a:p>
            <a:pPr eaLnBrk="1" hangingPunct="1">
              <a:defRPr/>
            </a:pPr>
            <a:fld id="{FD9B550B-6521-6D4A-8BBB-B148B587ADBA}" type="slidenum">
              <a:rPr lang="en-US" sz="900" smtClean="0">
                <a:solidFill>
                  <a:schemeClr val="bg1"/>
                </a:solidFill>
                <a:latin typeface="Trebuchet MS" charset="0"/>
              </a:rPr>
              <a:pPr eaLnBrk="1" hangingPunct="1">
                <a:defRPr/>
              </a:pPr>
              <a:t>‹#›</a:t>
            </a:fld>
            <a:endParaRPr lang="en-US" sz="900" dirty="0" smtClean="0">
              <a:solidFill>
                <a:schemeClr val="bg1"/>
              </a:solidFill>
              <a:latin typeface="Trebuchet MS" charset="0"/>
            </a:endParaRPr>
          </a:p>
        </p:txBody>
      </p:sp>
    </p:spTree>
    <p:extLst>
      <p:ext uri="{BB962C8B-B14F-4D97-AF65-F5344CB8AC3E}">
        <p14:creationId xmlns:p14="http://schemas.microsoft.com/office/powerpoint/2010/main" val="29392081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447800"/>
            <a:ext cx="4040188" cy="446087"/>
          </a:xfrm>
        </p:spPr>
        <p:txBody>
          <a:bodyPr anchor="b"/>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981199"/>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447800"/>
            <a:ext cx="4041775" cy="446087"/>
          </a:xfrm>
        </p:spPr>
        <p:txBody>
          <a:bodyPr anchor="b"/>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981199"/>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1"/>
          <p:cNvSpPr>
            <a:spLocks noGrp="1"/>
          </p:cNvSpPr>
          <p:nvPr>
            <p:ph type="title"/>
          </p:nvPr>
        </p:nvSpPr>
        <p:spPr>
          <a:xfrm>
            <a:off x="1295400" y="304800"/>
            <a:ext cx="7086600" cy="914400"/>
          </a:xfrm>
        </p:spPr>
        <p:txBody>
          <a:bodyPr/>
          <a:lstStyle/>
          <a:p>
            <a:r>
              <a:rPr lang="en-US" smtClean="0"/>
              <a:t>Click to edit Master title style</a:t>
            </a:r>
            <a:endParaRPr lang="en-US"/>
          </a:p>
        </p:txBody>
      </p:sp>
      <p:sp>
        <p:nvSpPr>
          <p:cNvPr id="8" name="Text Box 31"/>
          <p:cNvSpPr txBox="1">
            <a:spLocks noChangeArrowheads="1"/>
          </p:cNvSpPr>
          <p:nvPr userDrawn="1"/>
        </p:nvSpPr>
        <p:spPr bwMode="auto">
          <a:xfrm>
            <a:off x="8686800" y="6553200"/>
            <a:ext cx="338138" cy="230188"/>
          </a:xfrm>
          <a:prstGeom prst="rect">
            <a:avLst/>
          </a:prstGeom>
          <a:noFill/>
          <a:ln w="12700">
            <a:noFill/>
            <a:miter lim="800000"/>
            <a:headEnd/>
            <a:tailEnd/>
          </a:ln>
          <a:effectLst/>
        </p:spPr>
        <p:txBody>
          <a:bodyPr wrap="none" anchor="ctr">
            <a:spAutoFit/>
          </a:bodyPr>
          <a:lstStyle>
            <a:lvl1pPr eaLnBrk="0" hangingPunct="0">
              <a:defRPr sz="2200" b="1">
                <a:solidFill>
                  <a:schemeClr val="tx1"/>
                </a:solidFill>
                <a:latin typeface="Times New Roman" charset="0"/>
                <a:ea typeface="ＭＳ Ｐゴシック" charset="0"/>
                <a:cs typeface="ＭＳ Ｐゴシック" charset="0"/>
              </a:defRPr>
            </a:lvl1pPr>
            <a:lvl2pPr marL="37931725" indent="-37474525" eaLnBrk="0" hangingPunct="0">
              <a:defRPr sz="2200" b="1">
                <a:solidFill>
                  <a:schemeClr val="tx1"/>
                </a:solidFill>
                <a:latin typeface="Times New Roman" charset="0"/>
                <a:ea typeface="ＭＳ Ｐゴシック" charset="0"/>
              </a:defRPr>
            </a:lvl2pPr>
            <a:lvl3pPr eaLnBrk="0" hangingPunct="0">
              <a:defRPr sz="2200" b="1">
                <a:solidFill>
                  <a:schemeClr val="tx1"/>
                </a:solidFill>
                <a:latin typeface="Times New Roman" charset="0"/>
                <a:ea typeface="ＭＳ Ｐゴシック" charset="0"/>
              </a:defRPr>
            </a:lvl3pPr>
            <a:lvl4pPr eaLnBrk="0" hangingPunct="0">
              <a:defRPr sz="2200" b="1">
                <a:solidFill>
                  <a:schemeClr val="tx1"/>
                </a:solidFill>
                <a:latin typeface="Times New Roman" charset="0"/>
                <a:ea typeface="ＭＳ Ｐゴシック" charset="0"/>
              </a:defRPr>
            </a:lvl4pPr>
            <a:lvl5pPr eaLnBrk="0" hangingPunct="0">
              <a:defRPr sz="2200" b="1">
                <a:solidFill>
                  <a:schemeClr val="tx1"/>
                </a:solidFill>
                <a:latin typeface="Times New Roman" charset="0"/>
                <a:ea typeface="ＭＳ Ｐゴシック" charset="0"/>
              </a:defRPr>
            </a:lvl5pPr>
            <a:lvl6pPr marL="457200" eaLnBrk="0" fontAlgn="base" hangingPunct="0">
              <a:spcBef>
                <a:spcPct val="0"/>
              </a:spcBef>
              <a:spcAft>
                <a:spcPct val="0"/>
              </a:spcAft>
              <a:defRPr sz="2200" b="1">
                <a:solidFill>
                  <a:schemeClr val="tx1"/>
                </a:solidFill>
                <a:latin typeface="Times New Roman" charset="0"/>
                <a:ea typeface="ＭＳ Ｐゴシック" charset="0"/>
              </a:defRPr>
            </a:lvl6pPr>
            <a:lvl7pPr marL="914400" eaLnBrk="0" fontAlgn="base" hangingPunct="0">
              <a:spcBef>
                <a:spcPct val="0"/>
              </a:spcBef>
              <a:spcAft>
                <a:spcPct val="0"/>
              </a:spcAft>
              <a:defRPr sz="2200" b="1">
                <a:solidFill>
                  <a:schemeClr val="tx1"/>
                </a:solidFill>
                <a:latin typeface="Times New Roman" charset="0"/>
                <a:ea typeface="ＭＳ Ｐゴシック" charset="0"/>
              </a:defRPr>
            </a:lvl7pPr>
            <a:lvl8pPr marL="1371600" eaLnBrk="0" fontAlgn="base" hangingPunct="0">
              <a:spcBef>
                <a:spcPct val="0"/>
              </a:spcBef>
              <a:spcAft>
                <a:spcPct val="0"/>
              </a:spcAft>
              <a:defRPr sz="2200" b="1">
                <a:solidFill>
                  <a:schemeClr val="tx1"/>
                </a:solidFill>
                <a:latin typeface="Times New Roman" charset="0"/>
                <a:ea typeface="ＭＳ Ｐゴシック" charset="0"/>
              </a:defRPr>
            </a:lvl8pPr>
            <a:lvl9pPr marL="1828800" eaLnBrk="0" fontAlgn="base" hangingPunct="0">
              <a:spcBef>
                <a:spcPct val="0"/>
              </a:spcBef>
              <a:spcAft>
                <a:spcPct val="0"/>
              </a:spcAft>
              <a:defRPr sz="2200" b="1">
                <a:solidFill>
                  <a:schemeClr val="tx1"/>
                </a:solidFill>
                <a:latin typeface="Times New Roman" charset="0"/>
                <a:ea typeface="ＭＳ Ｐゴシック" charset="0"/>
              </a:defRPr>
            </a:lvl9pPr>
          </a:lstStyle>
          <a:p>
            <a:pPr eaLnBrk="1" hangingPunct="1">
              <a:defRPr/>
            </a:pPr>
            <a:fld id="{FD9B550B-6521-6D4A-8BBB-B148B587ADBA}" type="slidenum">
              <a:rPr lang="en-US" sz="900" smtClean="0">
                <a:solidFill>
                  <a:schemeClr val="bg1"/>
                </a:solidFill>
                <a:latin typeface="Trebuchet MS" charset="0"/>
              </a:rPr>
              <a:pPr eaLnBrk="1" hangingPunct="1">
                <a:defRPr/>
              </a:pPr>
              <a:t>‹#›</a:t>
            </a:fld>
            <a:endParaRPr lang="en-US" sz="900" dirty="0" smtClean="0">
              <a:solidFill>
                <a:schemeClr val="bg1"/>
              </a:solidFill>
              <a:latin typeface="Trebuchet MS" charset="0"/>
            </a:endParaRPr>
          </a:p>
        </p:txBody>
      </p:sp>
    </p:spTree>
    <p:extLst>
      <p:ext uri="{BB962C8B-B14F-4D97-AF65-F5344CB8AC3E}">
        <p14:creationId xmlns:p14="http://schemas.microsoft.com/office/powerpoint/2010/main" val="6140985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bg>
      <p:bgPr>
        <a:solidFill>
          <a:schemeClr val="tx2">
            <a:alpha val="90979"/>
          </a:schemeClr>
        </a:solidFill>
        <a:effectLst/>
      </p:bgPr>
    </p:bg>
    <p:spTree>
      <p:nvGrpSpPr>
        <p:cNvPr id="1" name=""/>
        <p:cNvGrpSpPr/>
        <p:nvPr/>
      </p:nvGrpSpPr>
      <p:grpSpPr>
        <a:xfrm>
          <a:off x="0" y="0"/>
          <a:ext cx="0" cy="0"/>
          <a:chOff x="0" y="0"/>
          <a:chExt cx="0" cy="0"/>
        </a:xfrm>
      </p:grpSpPr>
      <p:sp>
        <p:nvSpPr>
          <p:cNvPr id="4" name="Rectangle 10"/>
          <p:cNvSpPr>
            <a:spLocks noChangeArrowheads="1"/>
          </p:cNvSpPr>
          <p:nvPr/>
        </p:nvSpPr>
        <p:spPr bwMode="white">
          <a:xfrm>
            <a:off x="0" y="0"/>
            <a:ext cx="9144000" cy="274320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n>
                <a:solidFill>
                  <a:srgbClr val="B0242B"/>
                </a:solidFill>
              </a:ln>
            </a:endParaRPr>
          </a:p>
        </p:txBody>
      </p:sp>
      <p:cxnSp>
        <p:nvCxnSpPr>
          <p:cNvPr id="5" name="Straight Connector 7"/>
          <p:cNvCxnSpPr>
            <a:cxnSpLocks noChangeShapeType="1"/>
          </p:cNvCxnSpPr>
          <p:nvPr userDrawn="1"/>
        </p:nvCxnSpPr>
        <p:spPr bwMode="auto">
          <a:xfrm>
            <a:off x="0" y="2743200"/>
            <a:ext cx="9144000" cy="0"/>
          </a:xfrm>
          <a:prstGeom prst="line">
            <a:avLst/>
          </a:prstGeom>
          <a:noFill/>
          <a:ln w="76200">
            <a:solidFill>
              <a:srgbClr val="B0242B"/>
            </a:solidFill>
            <a:round/>
            <a:headEnd/>
            <a:tailEnd/>
          </a:ln>
          <a:extLst>
            <a:ext uri="{909E8E84-426E-40dd-AFC4-6F175D3DCCD1}">
              <a14:hiddenFill xmlns:a14="http://schemas.microsoft.com/office/drawing/2010/main">
                <a:noFill/>
              </a14:hiddenFill>
            </a:ext>
          </a:extLst>
        </p:spPr>
      </p:cxnSp>
      <p:sp>
        <p:nvSpPr>
          <p:cNvPr id="8" name="Title 7"/>
          <p:cNvSpPr>
            <a:spLocks noGrp="1"/>
          </p:cNvSpPr>
          <p:nvPr>
            <p:ph type="title"/>
          </p:nvPr>
        </p:nvSpPr>
        <p:spPr>
          <a:xfrm>
            <a:off x="990600" y="3200400"/>
            <a:ext cx="7086600" cy="914400"/>
          </a:xfrm>
        </p:spPr>
        <p:txBody>
          <a:bodyPr anchor="t"/>
          <a:lstStyle>
            <a:lvl1pPr algn="ctr">
              <a:defRPr sz="2800">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sz="quarter" idx="10"/>
          </p:nvPr>
        </p:nvSpPr>
        <p:spPr>
          <a:xfrm>
            <a:off x="990600" y="4242548"/>
            <a:ext cx="7086600" cy="218514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29041463"/>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1"/>
          <p:cNvSpPr txBox="1">
            <a:spLocks noChangeArrowheads="1"/>
          </p:cNvSpPr>
          <p:nvPr userDrawn="1"/>
        </p:nvSpPr>
        <p:spPr bwMode="auto">
          <a:xfrm>
            <a:off x="8686800" y="6553200"/>
            <a:ext cx="338138" cy="230188"/>
          </a:xfrm>
          <a:prstGeom prst="rect">
            <a:avLst/>
          </a:prstGeom>
          <a:noFill/>
          <a:ln w="12700">
            <a:noFill/>
            <a:miter lim="800000"/>
            <a:headEnd/>
            <a:tailEnd/>
          </a:ln>
          <a:effectLst/>
        </p:spPr>
        <p:txBody>
          <a:bodyPr wrap="none" anchor="ctr">
            <a:spAutoFit/>
          </a:bodyPr>
          <a:lstStyle>
            <a:lvl1pPr eaLnBrk="0" hangingPunct="0">
              <a:defRPr sz="2200" b="1">
                <a:solidFill>
                  <a:schemeClr val="tx1"/>
                </a:solidFill>
                <a:latin typeface="Times New Roman" charset="0"/>
                <a:ea typeface="ＭＳ Ｐゴシック" charset="0"/>
                <a:cs typeface="ＭＳ Ｐゴシック" charset="0"/>
              </a:defRPr>
            </a:lvl1pPr>
            <a:lvl2pPr marL="37931725" indent="-37474525" eaLnBrk="0" hangingPunct="0">
              <a:defRPr sz="2200" b="1">
                <a:solidFill>
                  <a:schemeClr val="tx1"/>
                </a:solidFill>
                <a:latin typeface="Times New Roman" charset="0"/>
                <a:ea typeface="ＭＳ Ｐゴシック" charset="0"/>
              </a:defRPr>
            </a:lvl2pPr>
            <a:lvl3pPr eaLnBrk="0" hangingPunct="0">
              <a:defRPr sz="2200" b="1">
                <a:solidFill>
                  <a:schemeClr val="tx1"/>
                </a:solidFill>
                <a:latin typeface="Times New Roman" charset="0"/>
                <a:ea typeface="ＭＳ Ｐゴシック" charset="0"/>
              </a:defRPr>
            </a:lvl3pPr>
            <a:lvl4pPr eaLnBrk="0" hangingPunct="0">
              <a:defRPr sz="2200" b="1">
                <a:solidFill>
                  <a:schemeClr val="tx1"/>
                </a:solidFill>
                <a:latin typeface="Times New Roman" charset="0"/>
                <a:ea typeface="ＭＳ Ｐゴシック" charset="0"/>
              </a:defRPr>
            </a:lvl4pPr>
            <a:lvl5pPr eaLnBrk="0" hangingPunct="0">
              <a:defRPr sz="2200" b="1">
                <a:solidFill>
                  <a:schemeClr val="tx1"/>
                </a:solidFill>
                <a:latin typeface="Times New Roman" charset="0"/>
                <a:ea typeface="ＭＳ Ｐゴシック" charset="0"/>
              </a:defRPr>
            </a:lvl5pPr>
            <a:lvl6pPr marL="457200" eaLnBrk="0" fontAlgn="base" hangingPunct="0">
              <a:spcBef>
                <a:spcPct val="0"/>
              </a:spcBef>
              <a:spcAft>
                <a:spcPct val="0"/>
              </a:spcAft>
              <a:defRPr sz="2200" b="1">
                <a:solidFill>
                  <a:schemeClr val="tx1"/>
                </a:solidFill>
                <a:latin typeface="Times New Roman" charset="0"/>
                <a:ea typeface="ＭＳ Ｐゴシック" charset="0"/>
              </a:defRPr>
            </a:lvl6pPr>
            <a:lvl7pPr marL="914400" eaLnBrk="0" fontAlgn="base" hangingPunct="0">
              <a:spcBef>
                <a:spcPct val="0"/>
              </a:spcBef>
              <a:spcAft>
                <a:spcPct val="0"/>
              </a:spcAft>
              <a:defRPr sz="2200" b="1">
                <a:solidFill>
                  <a:schemeClr val="tx1"/>
                </a:solidFill>
                <a:latin typeface="Times New Roman" charset="0"/>
                <a:ea typeface="ＭＳ Ｐゴシック" charset="0"/>
              </a:defRPr>
            </a:lvl7pPr>
            <a:lvl8pPr marL="1371600" eaLnBrk="0" fontAlgn="base" hangingPunct="0">
              <a:spcBef>
                <a:spcPct val="0"/>
              </a:spcBef>
              <a:spcAft>
                <a:spcPct val="0"/>
              </a:spcAft>
              <a:defRPr sz="2200" b="1">
                <a:solidFill>
                  <a:schemeClr val="tx1"/>
                </a:solidFill>
                <a:latin typeface="Times New Roman" charset="0"/>
                <a:ea typeface="ＭＳ Ｐゴシック" charset="0"/>
              </a:defRPr>
            </a:lvl8pPr>
            <a:lvl9pPr marL="1828800" eaLnBrk="0" fontAlgn="base" hangingPunct="0">
              <a:spcBef>
                <a:spcPct val="0"/>
              </a:spcBef>
              <a:spcAft>
                <a:spcPct val="0"/>
              </a:spcAft>
              <a:defRPr sz="2200" b="1">
                <a:solidFill>
                  <a:schemeClr val="tx1"/>
                </a:solidFill>
                <a:latin typeface="Times New Roman" charset="0"/>
                <a:ea typeface="ＭＳ Ｐゴシック" charset="0"/>
              </a:defRPr>
            </a:lvl9pPr>
          </a:lstStyle>
          <a:p>
            <a:pPr eaLnBrk="1" hangingPunct="1">
              <a:defRPr/>
            </a:pPr>
            <a:fld id="{FD9B550B-6521-6D4A-8BBB-B148B587ADBA}" type="slidenum">
              <a:rPr lang="en-US" sz="900" smtClean="0">
                <a:solidFill>
                  <a:schemeClr val="bg1"/>
                </a:solidFill>
                <a:latin typeface="Trebuchet MS" charset="0"/>
              </a:rPr>
              <a:pPr eaLnBrk="1" hangingPunct="1">
                <a:defRPr/>
              </a:pPr>
              <a:t>‹#›</a:t>
            </a:fld>
            <a:endParaRPr lang="en-US" sz="900" dirty="0" smtClean="0">
              <a:solidFill>
                <a:schemeClr val="bg1"/>
              </a:solidFill>
              <a:latin typeface="Trebuchet MS" charset="0"/>
            </a:endParaRPr>
          </a:p>
        </p:txBody>
      </p:sp>
    </p:spTree>
    <p:extLst>
      <p:ext uri="{BB962C8B-B14F-4D97-AF65-F5344CB8AC3E}">
        <p14:creationId xmlns:p14="http://schemas.microsoft.com/office/powerpoint/2010/main" val="719185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srcRect/>
          <a:stretch>
            <a:fillRect/>
          </a:stretch>
        </a:blipFill>
        <a:effectLst/>
      </p:bgPr>
    </p:bg>
    <p:spTree>
      <p:nvGrpSpPr>
        <p:cNvPr id="1" name=""/>
        <p:cNvGrpSpPr/>
        <p:nvPr/>
      </p:nvGrpSpPr>
      <p:grpSpPr>
        <a:xfrm>
          <a:off x="0" y="0"/>
          <a:ext cx="0" cy="0"/>
          <a:chOff x="0" y="0"/>
          <a:chExt cx="0" cy="0"/>
        </a:xfrm>
      </p:grpSpPr>
      <p:cxnSp>
        <p:nvCxnSpPr>
          <p:cNvPr id="4" name="Straight Connector 4"/>
          <p:cNvCxnSpPr>
            <a:cxnSpLocks noChangeShapeType="1"/>
          </p:cNvCxnSpPr>
          <p:nvPr userDrawn="1"/>
        </p:nvCxnSpPr>
        <p:spPr bwMode="auto">
          <a:xfrm>
            <a:off x="685800" y="3733800"/>
            <a:ext cx="7848600" cy="0"/>
          </a:xfrm>
          <a:prstGeom prst="line">
            <a:avLst/>
          </a:prstGeom>
          <a:noFill/>
          <a:ln w="76200">
            <a:solidFill>
              <a:srgbClr val="C1272D"/>
            </a:solidFill>
            <a:round/>
            <a:headEnd/>
            <a:tailEnd/>
          </a:ln>
          <a:extLst>
            <a:ext uri="{909E8E84-426E-40dd-AFC4-6F175D3DCCD1}">
              <a14:hiddenFill xmlns:a14="http://schemas.microsoft.com/office/drawing/2010/main">
                <a:noFill/>
              </a14:hiddenFill>
            </a:ext>
          </a:extLst>
        </p:spPr>
      </p:cxnSp>
      <p:sp>
        <p:nvSpPr>
          <p:cNvPr id="2" name="Title 1"/>
          <p:cNvSpPr>
            <a:spLocks noGrp="1"/>
          </p:cNvSpPr>
          <p:nvPr>
            <p:ph type="title"/>
          </p:nvPr>
        </p:nvSpPr>
        <p:spPr>
          <a:xfrm>
            <a:off x="722313" y="38735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Text Box 31"/>
          <p:cNvSpPr txBox="1">
            <a:spLocks noChangeArrowheads="1"/>
          </p:cNvSpPr>
          <p:nvPr userDrawn="1"/>
        </p:nvSpPr>
        <p:spPr bwMode="auto">
          <a:xfrm>
            <a:off x="8686800" y="6553200"/>
            <a:ext cx="338138" cy="230188"/>
          </a:xfrm>
          <a:prstGeom prst="rect">
            <a:avLst/>
          </a:prstGeom>
          <a:noFill/>
          <a:ln w="12700">
            <a:noFill/>
            <a:miter lim="800000"/>
            <a:headEnd/>
            <a:tailEnd/>
          </a:ln>
          <a:effectLst/>
        </p:spPr>
        <p:txBody>
          <a:bodyPr wrap="none" anchor="ctr">
            <a:spAutoFit/>
          </a:bodyPr>
          <a:lstStyle>
            <a:lvl1pPr eaLnBrk="0" hangingPunct="0">
              <a:defRPr sz="2200" b="1">
                <a:solidFill>
                  <a:schemeClr val="tx1"/>
                </a:solidFill>
                <a:latin typeface="Times New Roman" charset="0"/>
                <a:ea typeface="ＭＳ Ｐゴシック" charset="0"/>
                <a:cs typeface="ＭＳ Ｐゴシック" charset="0"/>
              </a:defRPr>
            </a:lvl1pPr>
            <a:lvl2pPr marL="37931725" indent="-37474525" eaLnBrk="0" hangingPunct="0">
              <a:defRPr sz="2200" b="1">
                <a:solidFill>
                  <a:schemeClr val="tx1"/>
                </a:solidFill>
                <a:latin typeface="Times New Roman" charset="0"/>
                <a:ea typeface="ＭＳ Ｐゴシック" charset="0"/>
              </a:defRPr>
            </a:lvl2pPr>
            <a:lvl3pPr eaLnBrk="0" hangingPunct="0">
              <a:defRPr sz="2200" b="1">
                <a:solidFill>
                  <a:schemeClr val="tx1"/>
                </a:solidFill>
                <a:latin typeface="Times New Roman" charset="0"/>
                <a:ea typeface="ＭＳ Ｐゴシック" charset="0"/>
              </a:defRPr>
            </a:lvl3pPr>
            <a:lvl4pPr eaLnBrk="0" hangingPunct="0">
              <a:defRPr sz="2200" b="1">
                <a:solidFill>
                  <a:schemeClr val="tx1"/>
                </a:solidFill>
                <a:latin typeface="Times New Roman" charset="0"/>
                <a:ea typeface="ＭＳ Ｐゴシック" charset="0"/>
              </a:defRPr>
            </a:lvl4pPr>
            <a:lvl5pPr eaLnBrk="0" hangingPunct="0">
              <a:defRPr sz="2200" b="1">
                <a:solidFill>
                  <a:schemeClr val="tx1"/>
                </a:solidFill>
                <a:latin typeface="Times New Roman" charset="0"/>
                <a:ea typeface="ＭＳ Ｐゴシック" charset="0"/>
              </a:defRPr>
            </a:lvl5pPr>
            <a:lvl6pPr marL="457200" eaLnBrk="0" fontAlgn="base" hangingPunct="0">
              <a:spcBef>
                <a:spcPct val="0"/>
              </a:spcBef>
              <a:spcAft>
                <a:spcPct val="0"/>
              </a:spcAft>
              <a:defRPr sz="2200" b="1">
                <a:solidFill>
                  <a:schemeClr val="tx1"/>
                </a:solidFill>
                <a:latin typeface="Times New Roman" charset="0"/>
                <a:ea typeface="ＭＳ Ｐゴシック" charset="0"/>
              </a:defRPr>
            </a:lvl6pPr>
            <a:lvl7pPr marL="914400" eaLnBrk="0" fontAlgn="base" hangingPunct="0">
              <a:spcBef>
                <a:spcPct val="0"/>
              </a:spcBef>
              <a:spcAft>
                <a:spcPct val="0"/>
              </a:spcAft>
              <a:defRPr sz="2200" b="1">
                <a:solidFill>
                  <a:schemeClr val="tx1"/>
                </a:solidFill>
                <a:latin typeface="Times New Roman" charset="0"/>
                <a:ea typeface="ＭＳ Ｐゴシック" charset="0"/>
              </a:defRPr>
            </a:lvl7pPr>
            <a:lvl8pPr marL="1371600" eaLnBrk="0" fontAlgn="base" hangingPunct="0">
              <a:spcBef>
                <a:spcPct val="0"/>
              </a:spcBef>
              <a:spcAft>
                <a:spcPct val="0"/>
              </a:spcAft>
              <a:defRPr sz="2200" b="1">
                <a:solidFill>
                  <a:schemeClr val="tx1"/>
                </a:solidFill>
                <a:latin typeface="Times New Roman" charset="0"/>
                <a:ea typeface="ＭＳ Ｐゴシック" charset="0"/>
              </a:defRPr>
            </a:lvl8pPr>
            <a:lvl9pPr marL="1828800" eaLnBrk="0" fontAlgn="base" hangingPunct="0">
              <a:spcBef>
                <a:spcPct val="0"/>
              </a:spcBef>
              <a:spcAft>
                <a:spcPct val="0"/>
              </a:spcAft>
              <a:defRPr sz="2200" b="1">
                <a:solidFill>
                  <a:schemeClr val="tx1"/>
                </a:solidFill>
                <a:latin typeface="Times New Roman" charset="0"/>
                <a:ea typeface="ＭＳ Ｐゴシック" charset="0"/>
              </a:defRPr>
            </a:lvl9pPr>
          </a:lstStyle>
          <a:p>
            <a:pPr eaLnBrk="1" hangingPunct="1">
              <a:defRPr/>
            </a:pPr>
            <a:fld id="{FD9B550B-6521-6D4A-8BBB-B148B587ADBA}" type="slidenum">
              <a:rPr lang="en-US" sz="900" smtClean="0">
                <a:solidFill>
                  <a:schemeClr val="bg1"/>
                </a:solidFill>
                <a:latin typeface="Trebuchet MS" charset="0"/>
              </a:rPr>
              <a:pPr eaLnBrk="1" hangingPunct="1">
                <a:defRPr/>
              </a:pPr>
              <a:t>‹#›</a:t>
            </a:fld>
            <a:endParaRPr lang="en-US" sz="900" dirty="0" smtClean="0">
              <a:solidFill>
                <a:schemeClr val="bg1"/>
              </a:solidFill>
              <a:latin typeface="Trebuchet MS" charset="0"/>
            </a:endParaRPr>
          </a:p>
        </p:txBody>
      </p:sp>
    </p:spTree>
    <p:extLst>
      <p:ext uri="{BB962C8B-B14F-4D97-AF65-F5344CB8AC3E}">
        <p14:creationId xmlns:p14="http://schemas.microsoft.com/office/powerpoint/2010/main" val="3802053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0"/>
            <a:ext cx="3886200" cy="3951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0"/>
            <a:ext cx="3886200" cy="3951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1"/>
          <p:cNvSpPr txBox="1">
            <a:spLocks noChangeArrowheads="1"/>
          </p:cNvSpPr>
          <p:nvPr userDrawn="1"/>
        </p:nvSpPr>
        <p:spPr bwMode="auto">
          <a:xfrm>
            <a:off x="8686800" y="6553200"/>
            <a:ext cx="338138" cy="230188"/>
          </a:xfrm>
          <a:prstGeom prst="rect">
            <a:avLst/>
          </a:prstGeom>
          <a:noFill/>
          <a:ln w="12700">
            <a:noFill/>
            <a:miter lim="800000"/>
            <a:headEnd/>
            <a:tailEnd/>
          </a:ln>
          <a:effectLst/>
        </p:spPr>
        <p:txBody>
          <a:bodyPr wrap="none" anchor="ctr">
            <a:spAutoFit/>
          </a:bodyPr>
          <a:lstStyle>
            <a:lvl1pPr eaLnBrk="0" hangingPunct="0">
              <a:defRPr sz="2200" b="1">
                <a:solidFill>
                  <a:schemeClr val="tx1"/>
                </a:solidFill>
                <a:latin typeface="Times New Roman" charset="0"/>
                <a:ea typeface="ＭＳ Ｐゴシック" charset="0"/>
                <a:cs typeface="ＭＳ Ｐゴシック" charset="0"/>
              </a:defRPr>
            </a:lvl1pPr>
            <a:lvl2pPr marL="37931725" indent="-37474525" eaLnBrk="0" hangingPunct="0">
              <a:defRPr sz="2200" b="1">
                <a:solidFill>
                  <a:schemeClr val="tx1"/>
                </a:solidFill>
                <a:latin typeface="Times New Roman" charset="0"/>
                <a:ea typeface="ＭＳ Ｐゴシック" charset="0"/>
              </a:defRPr>
            </a:lvl2pPr>
            <a:lvl3pPr eaLnBrk="0" hangingPunct="0">
              <a:defRPr sz="2200" b="1">
                <a:solidFill>
                  <a:schemeClr val="tx1"/>
                </a:solidFill>
                <a:latin typeface="Times New Roman" charset="0"/>
                <a:ea typeface="ＭＳ Ｐゴシック" charset="0"/>
              </a:defRPr>
            </a:lvl3pPr>
            <a:lvl4pPr eaLnBrk="0" hangingPunct="0">
              <a:defRPr sz="2200" b="1">
                <a:solidFill>
                  <a:schemeClr val="tx1"/>
                </a:solidFill>
                <a:latin typeface="Times New Roman" charset="0"/>
                <a:ea typeface="ＭＳ Ｐゴシック" charset="0"/>
              </a:defRPr>
            </a:lvl4pPr>
            <a:lvl5pPr eaLnBrk="0" hangingPunct="0">
              <a:defRPr sz="2200" b="1">
                <a:solidFill>
                  <a:schemeClr val="tx1"/>
                </a:solidFill>
                <a:latin typeface="Times New Roman" charset="0"/>
                <a:ea typeface="ＭＳ Ｐゴシック" charset="0"/>
              </a:defRPr>
            </a:lvl5pPr>
            <a:lvl6pPr marL="457200" eaLnBrk="0" fontAlgn="base" hangingPunct="0">
              <a:spcBef>
                <a:spcPct val="0"/>
              </a:spcBef>
              <a:spcAft>
                <a:spcPct val="0"/>
              </a:spcAft>
              <a:defRPr sz="2200" b="1">
                <a:solidFill>
                  <a:schemeClr val="tx1"/>
                </a:solidFill>
                <a:latin typeface="Times New Roman" charset="0"/>
                <a:ea typeface="ＭＳ Ｐゴシック" charset="0"/>
              </a:defRPr>
            </a:lvl6pPr>
            <a:lvl7pPr marL="914400" eaLnBrk="0" fontAlgn="base" hangingPunct="0">
              <a:spcBef>
                <a:spcPct val="0"/>
              </a:spcBef>
              <a:spcAft>
                <a:spcPct val="0"/>
              </a:spcAft>
              <a:defRPr sz="2200" b="1">
                <a:solidFill>
                  <a:schemeClr val="tx1"/>
                </a:solidFill>
                <a:latin typeface="Times New Roman" charset="0"/>
                <a:ea typeface="ＭＳ Ｐゴシック" charset="0"/>
              </a:defRPr>
            </a:lvl7pPr>
            <a:lvl8pPr marL="1371600" eaLnBrk="0" fontAlgn="base" hangingPunct="0">
              <a:spcBef>
                <a:spcPct val="0"/>
              </a:spcBef>
              <a:spcAft>
                <a:spcPct val="0"/>
              </a:spcAft>
              <a:defRPr sz="2200" b="1">
                <a:solidFill>
                  <a:schemeClr val="tx1"/>
                </a:solidFill>
                <a:latin typeface="Times New Roman" charset="0"/>
                <a:ea typeface="ＭＳ Ｐゴシック" charset="0"/>
              </a:defRPr>
            </a:lvl8pPr>
            <a:lvl9pPr marL="1828800" eaLnBrk="0" fontAlgn="base" hangingPunct="0">
              <a:spcBef>
                <a:spcPct val="0"/>
              </a:spcBef>
              <a:spcAft>
                <a:spcPct val="0"/>
              </a:spcAft>
              <a:defRPr sz="2200" b="1">
                <a:solidFill>
                  <a:schemeClr val="tx1"/>
                </a:solidFill>
                <a:latin typeface="Times New Roman" charset="0"/>
                <a:ea typeface="ＭＳ Ｐゴシック" charset="0"/>
              </a:defRPr>
            </a:lvl9pPr>
          </a:lstStyle>
          <a:p>
            <a:pPr eaLnBrk="1" hangingPunct="1">
              <a:defRPr/>
            </a:pPr>
            <a:fld id="{FD9B550B-6521-6D4A-8BBB-B148B587ADBA}" type="slidenum">
              <a:rPr lang="en-US" sz="900" smtClean="0">
                <a:solidFill>
                  <a:schemeClr val="bg1"/>
                </a:solidFill>
                <a:latin typeface="Trebuchet MS" charset="0"/>
              </a:rPr>
              <a:pPr eaLnBrk="1" hangingPunct="1">
                <a:defRPr/>
              </a:pPr>
              <a:t>‹#›</a:t>
            </a:fld>
            <a:endParaRPr lang="en-US" sz="900" dirty="0" smtClean="0">
              <a:solidFill>
                <a:schemeClr val="bg1"/>
              </a:solidFill>
              <a:latin typeface="Trebuchet MS" charset="0"/>
            </a:endParaRPr>
          </a:p>
        </p:txBody>
      </p:sp>
    </p:spTree>
    <p:extLst>
      <p:ext uri="{BB962C8B-B14F-4D97-AF65-F5344CB8AC3E}">
        <p14:creationId xmlns:p14="http://schemas.microsoft.com/office/powerpoint/2010/main" val="3743664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447800"/>
            <a:ext cx="4040188" cy="446087"/>
          </a:xfrm>
        </p:spPr>
        <p:txBody>
          <a:bodyPr anchor="b"/>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981199"/>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447800"/>
            <a:ext cx="4041775" cy="446087"/>
          </a:xfrm>
        </p:spPr>
        <p:txBody>
          <a:bodyPr anchor="b"/>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981199"/>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1"/>
          <p:cNvSpPr>
            <a:spLocks noGrp="1"/>
          </p:cNvSpPr>
          <p:nvPr>
            <p:ph type="title"/>
          </p:nvPr>
        </p:nvSpPr>
        <p:spPr>
          <a:xfrm>
            <a:off x="1295400" y="304800"/>
            <a:ext cx="7086600" cy="914400"/>
          </a:xfrm>
        </p:spPr>
        <p:txBody>
          <a:bodyPr/>
          <a:lstStyle/>
          <a:p>
            <a:r>
              <a:rPr lang="en-US" smtClean="0"/>
              <a:t>Click to edit Master title style</a:t>
            </a:r>
            <a:endParaRPr lang="en-US"/>
          </a:p>
        </p:txBody>
      </p:sp>
      <p:sp>
        <p:nvSpPr>
          <p:cNvPr id="8" name="Text Box 31"/>
          <p:cNvSpPr txBox="1">
            <a:spLocks noChangeArrowheads="1"/>
          </p:cNvSpPr>
          <p:nvPr userDrawn="1"/>
        </p:nvSpPr>
        <p:spPr bwMode="auto">
          <a:xfrm>
            <a:off x="8686800" y="6553200"/>
            <a:ext cx="338138" cy="230188"/>
          </a:xfrm>
          <a:prstGeom prst="rect">
            <a:avLst/>
          </a:prstGeom>
          <a:noFill/>
          <a:ln w="12700">
            <a:noFill/>
            <a:miter lim="800000"/>
            <a:headEnd/>
            <a:tailEnd/>
          </a:ln>
          <a:effectLst/>
        </p:spPr>
        <p:txBody>
          <a:bodyPr wrap="none" anchor="ctr">
            <a:spAutoFit/>
          </a:bodyPr>
          <a:lstStyle>
            <a:lvl1pPr eaLnBrk="0" hangingPunct="0">
              <a:defRPr sz="2200" b="1">
                <a:solidFill>
                  <a:schemeClr val="tx1"/>
                </a:solidFill>
                <a:latin typeface="Times New Roman" charset="0"/>
                <a:ea typeface="ＭＳ Ｐゴシック" charset="0"/>
                <a:cs typeface="ＭＳ Ｐゴシック" charset="0"/>
              </a:defRPr>
            </a:lvl1pPr>
            <a:lvl2pPr marL="37931725" indent="-37474525" eaLnBrk="0" hangingPunct="0">
              <a:defRPr sz="2200" b="1">
                <a:solidFill>
                  <a:schemeClr val="tx1"/>
                </a:solidFill>
                <a:latin typeface="Times New Roman" charset="0"/>
                <a:ea typeface="ＭＳ Ｐゴシック" charset="0"/>
              </a:defRPr>
            </a:lvl2pPr>
            <a:lvl3pPr eaLnBrk="0" hangingPunct="0">
              <a:defRPr sz="2200" b="1">
                <a:solidFill>
                  <a:schemeClr val="tx1"/>
                </a:solidFill>
                <a:latin typeface="Times New Roman" charset="0"/>
                <a:ea typeface="ＭＳ Ｐゴシック" charset="0"/>
              </a:defRPr>
            </a:lvl3pPr>
            <a:lvl4pPr eaLnBrk="0" hangingPunct="0">
              <a:defRPr sz="2200" b="1">
                <a:solidFill>
                  <a:schemeClr val="tx1"/>
                </a:solidFill>
                <a:latin typeface="Times New Roman" charset="0"/>
                <a:ea typeface="ＭＳ Ｐゴシック" charset="0"/>
              </a:defRPr>
            </a:lvl4pPr>
            <a:lvl5pPr eaLnBrk="0" hangingPunct="0">
              <a:defRPr sz="2200" b="1">
                <a:solidFill>
                  <a:schemeClr val="tx1"/>
                </a:solidFill>
                <a:latin typeface="Times New Roman" charset="0"/>
                <a:ea typeface="ＭＳ Ｐゴシック" charset="0"/>
              </a:defRPr>
            </a:lvl5pPr>
            <a:lvl6pPr marL="457200" eaLnBrk="0" fontAlgn="base" hangingPunct="0">
              <a:spcBef>
                <a:spcPct val="0"/>
              </a:spcBef>
              <a:spcAft>
                <a:spcPct val="0"/>
              </a:spcAft>
              <a:defRPr sz="2200" b="1">
                <a:solidFill>
                  <a:schemeClr val="tx1"/>
                </a:solidFill>
                <a:latin typeface="Times New Roman" charset="0"/>
                <a:ea typeface="ＭＳ Ｐゴシック" charset="0"/>
              </a:defRPr>
            </a:lvl6pPr>
            <a:lvl7pPr marL="914400" eaLnBrk="0" fontAlgn="base" hangingPunct="0">
              <a:spcBef>
                <a:spcPct val="0"/>
              </a:spcBef>
              <a:spcAft>
                <a:spcPct val="0"/>
              </a:spcAft>
              <a:defRPr sz="2200" b="1">
                <a:solidFill>
                  <a:schemeClr val="tx1"/>
                </a:solidFill>
                <a:latin typeface="Times New Roman" charset="0"/>
                <a:ea typeface="ＭＳ Ｐゴシック" charset="0"/>
              </a:defRPr>
            </a:lvl7pPr>
            <a:lvl8pPr marL="1371600" eaLnBrk="0" fontAlgn="base" hangingPunct="0">
              <a:spcBef>
                <a:spcPct val="0"/>
              </a:spcBef>
              <a:spcAft>
                <a:spcPct val="0"/>
              </a:spcAft>
              <a:defRPr sz="2200" b="1">
                <a:solidFill>
                  <a:schemeClr val="tx1"/>
                </a:solidFill>
                <a:latin typeface="Times New Roman" charset="0"/>
                <a:ea typeface="ＭＳ Ｐゴシック" charset="0"/>
              </a:defRPr>
            </a:lvl8pPr>
            <a:lvl9pPr marL="1828800" eaLnBrk="0" fontAlgn="base" hangingPunct="0">
              <a:spcBef>
                <a:spcPct val="0"/>
              </a:spcBef>
              <a:spcAft>
                <a:spcPct val="0"/>
              </a:spcAft>
              <a:defRPr sz="2200" b="1">
                <a:solidFill>
                  <a:schemeClr val="tx1"/>
                </a:solidFill>
                <a:latin typeface="Times New Roman" charset="0"/>
                <a:ea typeface="ＭＳ Ｐゴシック" charset="0"/>
              </a:defRPr>
            </a:lvl9pPr>
          </a:lstStyle>
          <a:p>
            <a:pPr eaLnBrk="1" hangingPunct="1">
              <a:defRPr/>
            </a:pPr>
            <a:fld id="{FD9B550B-6521-6D4A-8BBB-B148B587ADBA}" type="slidenum">
              <a:rPr lang="en-US" sz="900" smtClean="0">
                <a:solidFill>
                  <a:schemeClr val="bg1"/>
                </a:solidFill>
                <a:latin typeface="Trebuchet MS" charset="0"/>
              </a:rPr>
              <a:pPr eaLnBrk="1" hangingPunct="1">
                <a:defRPr/>
              </a:pPr>
              <a:t>‹#›</a:t>
            </a:fld>
            <a:endParaRPr lang="en-US" sz="900" dirty="0" smtClean="0">
              <a:solidFill>
                <a:schemeClr val="bg1"/>
              </a:solidFill>
              <a:latin typeface="Trebuchet MS" charset="0"/>
            </a:endParaRPr>
          </a:p>
        </p:txBody>
      </p:sp>
    </p:spTree>
    <p:extLst>
      <p:ext uri="{BB962C8B-B14F-4D97-AF65-F5344CB8AC3E}">
        <p14:creationId xmlns:p14="http://schemas.microsoft.com/office/powerpoint/2010/main" val="2953510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1"/>
          <p:cNvSpPr txBox="1">
            <a:spLocks noChangeArrowheads="1"/>
          </p:cNvSpPr>
          <p:nvPr userDrawn="1"/>
        </p:nvSpPr>
        <p:spPr bwMode="auto">
          <a:xfrm>
            <a:off x="8686800" y="6553200"/>
            <a:ext cx="338138" cy="230188"/>
          </a:xfrm>
          <a:prstGeom prst="rect">
            <a:avLst/>
          </a:prstGeom>
          <a:noFill/>
          <a:ln w="12700">
            <a:noFill/>
            <a:miter lim="800000"/>
            <a:headEnd/>
            <a:tailEnd/>
          </a:ln>
          <a:effectLst/>
        </p:spPr>
        <p:txBody>
          <a:bodyPr wrap="none" anchor="ctr">
            <a:spAutoFit/>
          </a:bodyPr>
          <a:lstStyle>
            <a:lvl1pPr eaLnBrk="0" hangingPunct="0">
              <a:defRPr sz="2200" b="1">
                <a:solidFill>
                  <a:schemeClr val="tx1"/>
                </a:solidFill>
                <a:latin typeface="Times New Roman" charset="0"/>
                <a:ea typeface="ＭＳ Ｐゴシック" charset="0"/>
                <a:cs typeface="ＭＳ Ｐゴシック" charset="0"/>
              </a:defRPr>
            </a:lvl1pPr>
            <a:lvl2pPr marL="37931725" indent="-37474525" eaLnBrk="0" hangingPunct="0">
              <a:defRPr sz="2200" b="1">
                <a:solidFill>
                  <a:schemeClr val="tx1"/>
                </a:solidFill>
                <a:latin typeface="Times New Roman" charset="0"/>
                <a:ea typeface="ＭＳ Ｐゴシック" charset="0"/>
              </a:defRPr>
            </a:lvl2pPr>
            <a:lvl3pPr eaLnBrk="0" hangingPunct="0">
              <a:defRPr sz="2200" b="1">
                <a:solidFill>
                  <a:schemeClr val="tx1"/>
                </a:solidFill>
                <a:latin typeface="Times New Roman" charset="0"/>
                <a:ea typeface="ＭＳ Ｐゴシック" charset="0"/>
              </a:defRPr>
            </a:lvl3pPr>
            <a:lvl4pPr eaLnBrk="0" hangingPunct="0">
              <a:defRPr sz="2200" b="1">
                <a:solidFill>
                  <a:schemeClr val="tx1"/>
                </a:solidFill>
                <a:latin typeface="Times New Roman" charset="0"/>
                <a:ea typeface="ＭＳ Ｐゴシック" charset="0"/>
              </a:defRPr>
            </a:lvl4pPr>
            <a:lvl5pPr eaLnBrk="0" hangingPunct="0">
              <a:defRPr sz="2200" b="1">
                <a:solidFill>
                  <a:schemeClr val="tx1"/>
                </a:solidFill>
                <a:latin typeface="Times New Roman" charset="0"/>
                <a:ea typeface="ＭＳ Ｐゴシック" charset="0"/>
              </a:defRPr>
            </a:lvl5pPr>
            <a:lvl6pPr marL="457200" eaLnBrk="0" fontAlgn="base" hangingPunct="0">
              <a:spcBef>
                <a:spcPct val="0"/>
              </a:spcBef>
              <a:spcAft>
                <a:spcPct val="0"/>
              </a:spcAft>
              <a:defRPr sz="2200" b="1">
                <a:solidFill>
                  <a:schemeClr val="tx1"/>
                </a:solidFill>
                <a:latin typeface="Times New Roman" charset="0"/>
                <a:ea typeface="ＭＳ Ｐゴシック" charset="0"/>
              </a:defRPr>
            </a:lvl6pPr>
            <a:lvl7pPr marL="914400" eaLnBrk="0" fontAlgn="base" hangingPunct="0">
              <a:spcBef>
                <a:spcPct val="0"/>
              </a:spcBef>
              <a:spcAft>
                <a:spcPct val="0"/>
              </a:spcAft>
              <a:defRPr sz="2200" b="1">
                <a:solidFill>
                  <a:schemeClr val="tx1"/>
                </a:solidFill>
                <a:latin typeface="Times New Roman" charset="0"/>
                <a:ea typeface="ＭＳ Ｐゴシック" charset="0"/>
              </a:defRPr>
            </a:lvl7pPr>
            <a:lvl8pPr marL="1371600" eaLnBrk="0" fontAlgn="base" hangingPunct="0">
              <a:spcBef>
                <a:spcPct val="0"/>
              </a:spcBef>
              <a:spcAft>
                <a:spcPct val="0"/>
              </a:spcAft>
              <a:defRPr sz="2200" b="1">
                <a:solidFill>
                  <a:schemeClr val="tx1"/>
                </a:solidFill>
                <a:latin typeface="Times New Roman" charset="0"/>
                <a:ea typeface="ＭＳ Ｐゴシック" charset="0"/>
              </a:defRPr>
            </a:lvl8pPr>
            <a:lvl9pPr marL="1828800" eaLnBrk="0" fontAlgn="base" hangingPunct="0">
              <a:spcBef>
                <a:spcPct val="0"/>
              </a:spcBef>
              <a:spcAft>
                <a:spcPct val="0"/>
              </a:spcAft>
              <a:defRPr sz="2200" b="1">
                <a:solidFill>
                  <a:schemeClr val="tx1"/>
                </a:solidFill>
                <a:latin typeface="Times New Roman" charset="0"/>
                <a:ea typeface="ＭＳ Ｐゴシック" charset="0"/>
              </a:defRPr>
            </a:lvl9pPr>
          </a:lstStyle>
          <a:p>
            <a:pPr eaLnBrk="1" hangingPunct="1">
              <a:defRPr/>
            </a:pPr>
            <a:fld id="{FD9B550B-6521-6D4A-8BBB-B148B587ADBA}" type="slidenum">
              <a:rPr lang="en-US" sz="900" smtClean="0">
                <a:solidFill>
                  <a:schemeClr val="bg1"/>
                </a:solidFill>
                <a:latin typeface="Trebuchet MS" charset="0"/>
              </a:rPr>
              <a:pPr eaLnBrk="1" hangingPunct="1">
                <a:defRPr/>
              </a:pPr>
              <a:t>‹#›</a:t>
            </a:fld>
            <a:endParaRPr lang="en-US" sz="900" dirty="0" smtClean="0">
              <a:solidFill>
                <a:schemeClr val="bg1"/>
              </a:solidFill>
              <a:latin typeface="Trebuchet MS" charset="0"/>
            </a:endParaRPr>
          </a:p>
        </p:txBody>
      </p:sp>
    </p:spTree>
    <p:extLst>
      <p:ext uri="{BB962C8B-B14F-4D97-AF65-F5344CB8AC3E}">
        <p14:creationId xmlns:p14="http://schemas.microsoft.com/office/powerpoint/2010/main" val="2849442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ext Box 31"/>
          <p:cNvSpPr txBox="1">
            <a:spLocks noChangeArrowheads="1"/>
          </p:cNvSpPr>
          <p:nvPr userDrawn="1"/>
        </p:nvSpPr>
        <p:spPr bwMode="auto">
          <a:xfrm>
            <a:off x="8686800" y="6553200"/>
            <a:ext cx="338138" cy="230188"/>
          </a:xfrm>
          <a:prstGeom prst="rect">
            <a:avLst/>
          </a:prstGeom>
          <a:noFill/>
          <a:ln w="12700">
            <a:noFill/>
            <a:miter lim="800000"/>
            <a:headEnd/>
            <a:tailEnd/>
          </a:ln>
          <a:effectLst/>
        </p:spPr>
        <p:txBody>
          <a:bodyPr wrap="none" anchor="ctr">
            <a:spAutoFit/>
          </a:bodyPr>
          <a:lstStyle>
            <a:lvl1pPr eaLnBrk="0" hangingPunct="0">
              <a:defRPr sz="2200" b="1">
                <a:solidFill>
                  <a:schemeClr val="tx1"/>
                </a:solidFill>
                <a:latin typeface="Times New Roman" charset="0"/>
                <a:ea typeface="ＭＳ Ｐゴシック" charset="0"/>
                <a:cs typeface="ＭＳ Ｐゴシック" charset="0"/>
              </a:defRPr>
            </a:lvl1pPr>
            <a:lvl2pPr marL="37931725" indent="-37474525" eaLnBrk="0" hangingPunct="0">
              <a:defRPr sz="2200" b="1">
                <a:solidFill>
                  <a:schemeClr val="tx1"/>
                </a:solidFill>
                <a:latin typeface="Times New Roman" charset="0"/>
                <a:ea typeface="ＭＳ Ｐゴシック" charset="0"/>
              </a:defRPr>
            </a:lvl2pPr>
            <a:lvl3pPr eaLnBrk="0" hangingPunct="0">
              <a:defRPr sz="2200" b="1">
                <a:solidFill>
                  <a:schemeClr val="tx1"/>
                </a:solidFill>
                <a:latin typeface="Times New Roman" charset="0"/>
                <a:ea typeface="ＭＳ Ｐゴシック" charset="0"/>
              </a:defRPr>
            </a:lvl3pPr>
            <a:lvl4pPr eaLnBrk="0" hangingPunct="0">
              <a:defRPr sz="2200" b="1">
                <a:solidFill>
                  <a:schemeClr val="tx1"/>
                </a:solidFill>
                <a:latin typeface="Times New Roman" charset="0"/>
                <a:ea typeface="ＭＳ Ｐゴシック" charset="0"/>
              </a:defRPr>
            </a:lvl4pPr>
            <a:lvl5pPr eaLnBrk="0" hangingPunct="0">
              <a:defRPr sz="2200" b="1">
                <a:solidFill>
                  <a:schemeClr val="tx1"/>
                </a:solidFill>
                <a:latin typeface="Times New Roman" charset="0"/>
                <a:ea typeface="ＭＳ Ｐゴシック" charset="0"/>
              </a:defRPr>
            </a:lvl5pPr>
            <a:lvl6pPr marL="457200" eaLnBrk="0" fontAlgn="base" hangingPunct="0">
              <a:spcBef>
                <a:spcPct val="0"/>
              </a:spcBef>
              <a:spcAft>
                <a:spcPct val="0"/>
              </a:spcAft>
              <a:defRPr sz="2200" b="1">
                <a:solidFill>
                  <a:schemeClr val="tx1"/>
                </a:solidFill>
                <a:latin typeface="Times New Roman" charset="0"/>
                <a:ea typeface="ＭＳ Ｐゴシック" charset="0"/>
              </a:defRPr>
            </a:lvl6pPr>
            <a:lvl7pPr marL="914400" eaLnBrk="0" fontAlgn="base" hangingPunct="0">
              <a:spcBef>
                <a:spcPct val="0"/>
              </a:spcBef>
              <a:spcAft>
                <a:spcPct val="0"/>
              </a:spcAft>
              <a:defRPr sz="2200" b="1">
                <a:solidFill>
                  <a:schemeClr val="tx1"/>
                </a:solidFill>
                <a:latin typeface="Times New Roman" charset="0"/>
                <a:ea typeface="ＭＳ Ｐゴシック" charset="0"/>
              </a:defRPr>
            </a:lvl7pPr>
            <a:lvl8pPr marL="1371600" eaLnBrk="0" fontAlgn="base" hangingPunct="0">
              <a:spcBef>
                <a:spcPct val="0"/>
              </a:spcBef>
              <a:spcAft>
                <a:spcPct val="0"/>
              </a:spcAft>
              <a:defRPr sz="2200" b="1">
                <a:solidFill>
                  <a:schemeClr val="tx1"/>
                </a:solidFill>
                <a:latin typeface="Times New Roman" charset="0"/>
                <a:ea typeface="ＭＳ Ｐゴシック" charset="0"/>
              </a:defRPr>
            </a:lvl8pPr>
            <a:lvl9pPr marL="1828800" eaLnBrk="0" fontAlgn="base" hangingPunct="0">
              <a:spcBef>
                <a:spcPct val="0"/>
              </a:spcBef>
              <a:spcAft>
                <a:spcPct val="0"/>
              </a:spcAft>
              <a:defRPr sz="2200" b="1">
                <a:solidFill>
                  <a:schemeClr val="tx1"/>
                </a:solidFill>
                <a:latin typeface="Times New Roman" charset="0"/>
                <a:ea typeface="ＭＳ Ｐゴシック" charset="0"/>
              </a:defRPr>
            </a:lvl9pPr>
          </a:lstStyle>
          <a:p>
            <a:pPr eaLnBrk="1" hangingPunct="1">
              <a:defRPr/>
            </a:pPr>
            <a:fld id="{FD9B550B-6521-6D4A-8BBB-B148B587ADBA}" type="slidenum">
              <a:rPr lang="en-US" sz="900" smtClean="0">
                <a:solidFill>
                  <a:schemeClr val="bg1"/>
                </a:solidFill>
                <a:latin typeface="Trebuchet MS" charset="0"/>
              </a:rPr>
              <a:pPr eaLnBrk="1" hangingPunct="1">
                <a:defRPr/>
              </a:pPr>
              <a:t>‹#›</a:t>
            </a:fld>
            <a:endParaRPr lang="en-US" sz="900" dirty="0" smtClean="0">
              <a:solidFill>
                <a:schemeClr val="bg1"/>
              </a:solidFill>
              <a:latin typeface="Trebuchet MS" charset="0"/>
            </a:endParaRPr>
          </a:p>
        </p:txBody>
      </p:sp>
    </p:spTree>
    <p:extLst>
      <p:ext uri="{BB962C8B-B14F-4D97-AF65-F5344CB8AC3E}">
        <p14:creationId xmlns:p14="http://schemas.microsoft.com/office/powerpoint/2010/main" val="1988910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1"/>
          <p:cNvSpPr txBox="1">
            <a:spLocks noChangeArrowheads="1"/>
          </p:cNvSpPr>
          <p:nvPr userDrawn="1"/>
        </p:nvSpPr>
        <p:spPr bwMode="auto">
          <a:xfrm>
            <a:off x="8686800" y="6553200"/>
            <a:ext cx="338138" cy="230188"/>
          </a:xfrm>
          <a:prstGeom prst="rect">
            <a:avLst/>
          </a:prstGeom>
          <a:noFill/>
          <a:ln w="12700">
            <a:noFill/>
            <a:miter lim="800000"/>
            <a:headEnd/>
            <a:tailEnd/>
          </a:ln>
          <a:effectLst/>
        </p:spPr>
        <p:txBody>
          <a:bodyPr wrap="none" anchor="ctr">
            <a:spAutoFit/>
          </a:bodyPr>
          <a:lstStyle>
            <a:lvl1pPr eaLnBrk="0" hangingPunct="0">
              <a:defRPr sz="2200" b="1">
                <a:solidFill>
                  <a:schemeClr val="tx1"/>
                </a:solidFill>
                <a:latin typeface="Times New Roman" charset="0"/>
                <a:ea typeface="ＭＳ Ｐゴシック" charset="0"/>
                <a:cs typeface="ＭＳ Ｐゴシック" charset="0"/>
              </a:defRPr>
            </a:lvl1pPr>
            <a:lvl2pPr marL="37931725" indent="-37474525" eaLnBrk="0" hangingPunct="0">
              <a:defRPr sz="2200" b="1">
                <a:solidFill>
                  <a:schemeClr val="tx1"/>
                </a:solidFill>
                <a:latin typeface="Times New Roman" charset="0"/>
                <a:ea typeface="ＭＳ Ｐゴシック" charset="0"/>
              </a:defRPr>
            </a:lvl2pPr>
            <a:lvl3pPr eaLnBrk="0" hangingPunct="0">
              <a:defRPr sz="2200" b="1">
                <a:solidFill>
                  <a:schemeClr val="tx1"/>
                </a:solidFill>
                <a:latin typeface="Times New Roman" charset="0"/>
                <a:ea typeface="ＭＳ Ｐゴシック" charset="0"/>
              </a:defRPr>
            </a:lvl3pPr>
            <a:lvl4pPr eaLnBrk="0" hangingPunct="0">
              <a:defRPr sz="2200" b="1">
                <a:solidFill>
                  <a:schemeClr val="tx1"/>
                </a:solidFill>
                <a:latin typeface="Times New Roman" charset="0"/>
                <a:ea typeface="ＭＳ Ｐゴシック" charset="0"/>
              </a:defRPr>
            </a:lvl4pPr>
            <a:lvl5pPr eaLnBrk="0" hangingPunct="0">
              <a:defRPr sz="2200" b="1">
                <a:solidFill>
                  <a:schemeClr val="tx1"/>
                </a:solidFill>
                <a:latin typeface="Times New Roman" charset="0"/>
                <a:ea typeface="ＭＳ Ｐゴシック" charset="0"/>
              </a:defRPr>
            </a:lvl5pPr>
            <a:lvl6pPr marL="457200" eaLnBrk="0" fontAlgn="base" hangingPunct="0">
              <a:spcBef>
                <a:spcPct val="0"/>
              </a:spcBef>
              <a:spcAft>
                <a:spcPct val="0"/>
              </a:spcAft>
              <a:defRPr sz="2200" b="1">
                <a:solidFill>
                  <a:schemeClr val="tx1"/>
                </a:solidFill>
                <a:latin typeface="Times New Roman" charset="0"/>
                <a:ea typeface="ＭＳ Ｐゴシック" charset="0"/>
              </a:defRPr>
            </a:lvl6pPr>
            <a:lvl7pPr marL="914400" eaLnBrk="0" fontAlgn="base" hangingPunct="0">
              <a:spcBef>
                <a:spcPct val="0"/>
              </a:spcBef>
              <a:spcAft>
                <a:spcPct val="0"/>
              </a:spcAft>
              <a:defRPr sz="2200" b="1">
                <a:solidFill>
                  <a:schemeClr val="tx1"/>
                </a:solidFill>
                <a:latin typeface="Times New Roman" charset="0"/>
                <a:ea typeface="ＭＳ Ｐゴシック" charset="0"/>
              </a:defRPr>
            </a:lvl7pPr>
            <a:lvl8pPr marL="1371600" eaLnBrk="0" fontAlgn="base" hangingPunct="0">
              <a:spcBef>
                <a:spcPct val="0"/>
              </a:spcBef>
              <a:spcAft>
                <a:spcPct val="0"/>
              </a:spcAft>
              <a:defRPr sz="2200" b="1">
                <a:solidFill>
                  <a:schemeClr val="tx1"/>
                </a:solidFill>
                <a:latin typeface="Times New Roman" charset="0"/>
                <a:ea typeface="ＭＳ Ｐゴシック" charset="0"/>
              </a:defRPr>
            </a:lvl8pPr>
            <a:lvl9pPr marL="1828800" eaLnBrk="0" fontAlgn="base" hangingPunct="0">
              <a:spcBef>
                <a:spcPct val="0"/>
              </a:spcBef>
              <a:spcAft>
                <a:spcPct val="0"/>
              </a:spcAft>
              <a:defRPr sz="2200" b="1">
                <a:solidFill>
                  <a:schemeClr val="tx1"/>
                </a:solidFill>
                <a:latin typeface="Times New Roman" charset="0"/>
                <a:ea typeface="ＭＳ Ｐゴシック" charset="0"/>
              </a:defRPr>
            </a:lvl9pPr>
          </a:lstStyle>
          <a:p>
            <a:pPr eaLnBrk="1" hangingPunct="1">
              <a:defRPr/>
            </a:pPr>
            <a:fld id="{FD9B550B-6521-6D4A-8BBB-B148B587ADBA}" type="slidenum">
              <a:rPr lang="en-US" sz="900" smtClean="0">
                <a:solidFill>
                  <a:schemeClr val="bg1"/>
                </a:solidFill>
                <a:latin typeface="Trebuchet MS" charset="0"/>
              </a:rPr>
              <a:pPr eaLnBrk="1" hangingPunct="1">
                <a:defRPr/>
              </a:pPr>
              <a:t>‹#›</a:t>
            </a:fld>
            <a:endParaRPr lang="en-US" sz="900" dirty="0" smtClean="0">
              <a:solidFill>
                <a:schemeClr val="bg1"/>
              </a:solidFill>
              <a:latin typeface="Trebuchet MS" charset="0"/>
            </a:endParaRPr>
          </a:p>
        </p:txBody>
      </p:sp>
    </p:spTree>
    <p:extLst>
      <p:ext uri="{BB962C8B-B14F-4D97-AF65-F5344CB8AC3E}">
        <p14:creationId xmlns:p14="http://schemas.microsoft.com/office/powerpoint/2010/main" val="31281806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1"/>
          <p:cNvSpPr txBox="1">
            <a:spLocks noChangeArrowheads="1"/>
          </p:cNvSpPr>
          <p:nvPr userDrawn="1"/>
        </p:nvSpPr>
        <p:spPr bwMode="auto">
          <a:xfrm>
            <a:off x="8686800" y="6553200"/>
            <a:ext cx="338138" cy="230188"/>
          </a:xfrm>
          <a:prstGeom prst="rect">
            <a:avLst/>
          </a:prstGeom>
          <a:noFill/>
          <a:ln w="12700">
            <a:noFill/>
            <a:miter lim="800000"/>
            <a:headEnd/>
            <a:tailEnd/>
          </a:ln>
          <a:effectLst/>
        </p:spPr>
        <p:txBody>
          <a:bodyPr wrap="none" anchor="ctr">
            <a:spAutoFit/>
          </a:bodyPr>
          <a:lstStyle>
            <a:lvl1pPr eaLnBrk="0" hangingPunct="0">
              <a:defRPr sz="2200" b="1">
                <a:solidFill>
                  <a:schemeClr val="tx1"/>
                </a:solidFill>
                <a:latin typeface="Times New Roman" charset="0"/>
                <a:ea typeface="ＭＳ Ｐゴシック" charset="0"/>
                <a:cs typeface="ＭＳ Ｐゴシック" charset="0"/>
              </a:defRPr>
            </a:lvl1pPr>
            <a:lvl2pPr marL="37931725" indent="-37474525" eaLnBrk="0" hangingPunct="0">
              <a:defRPr sz="2200" b="1">
                <a:solidFill>
                  <a:schemeClr val="tx1"/>
                </a:solidFill>
                <a:latin typeface="Times New Roman" charset="0"/>
                <a:ea typeface="ＭＳ Ｐゴシック" charset="0"/>
              </a:defRPr>
            </a:lvl2pPr>
            <a:lvl3pPr eaLnBrk="0" hangingPunct="0">
              <a:defRPr sz="2200" b="1">
                <a:solidFill>
                  <a:schemeClr val="tx1"/>
                </a:solidFill>
                <a:latin typeface="Times New Roman" charset="0"/>
                <a:ea typeface="ＭＳ Ｐゴシック" charset="0"/>
              </a:defRPr>
            </a:lvl3pPr>
            <a:lvl4pPr eaLnBrk="0" hangingPunct="0">
              <a:defRPr sz="2200" b="1">
                <a:solidFill>
                  <a:schemeClr val="tx1"/>
                </a:solidFill>
                <a:latin typeface="Times New Roman" charset="0"/>
                <a:ea typeface="ＭＳ Ｐゴシック" charset="0"/>
              </a:defRPr>
            </a:lvl4pPr>
            <a:lvl5pPr eaLnBrk="0" hangingPunct="0">
              <a:defRPr sz="2200" b="1">
                <a:solidFill>
                  <a:schemeClr val="tx1"/>
                </a:solidFill>
                <a:latin typeface="Times New Roman" charset="0"/>
                <a:ea typeface="ＭＳ Ｐゴシック" charset="0"/>
              </a:defRPr>
            </a:lvl5pPr>
            <a:lvl6pPr marL="457200" eaLnBrk="0" fontAlgn="base" hangingPunct="0">
              <a:spcBef>
                <a:spcPct val="0"/>
              </a:spcBef>
              <a:spcAft>
                <a:spcPct val="0"/>
              </a:spcAft>
              <a:defRPr sz="2200" b="1">
                <a:solidFill>
                  <a:schemeClr val="tx1"/>
                </a:solidFill>
                <a:latin typeface="Times New Roman" charset="0"/>
                <a:ea typeface="ＭＳ Ｐゴシック" charset="0"/>
              </a:defRPr>
            </a:lvl6pPr>
            <a:lvl7pPr marL="914400" eaLnBrk="0" fontAlgn="base" hangingPunct="0">
              <a:spcBef>
                <a:spcPct val="0"/>
              </a:spcBef>
              <a:spcAft>
                <a:spcPct val="0"/>
              </a:spcAft>
              <a:defRPr sz="2200" b="1">
                <a:solidFill>
                  <a:schemeClr val="tx1"/>
                </a:solidFill>
                <a:latin typeface="Times New Roman" charset="0"/>
                <a:ea typeface="ＭＳ Ｐゴシック" charset="0"/>
              </a:defRPr>
            </a:lvl7pPr>
            <a:lvl8pPr marL="1371600" eaLnBrk="0" fontAlgn="base" hangingPunct="0">
              <a:spcBef>
                <a:spcPct val="0"/>
              </a:spcBef>
              <a:spcAft>
                <a:spcPct val="0"/>
              </a:spcAft>
              <a:defRPr sz="2200" b="1">
                <a:solidFill>
                  <a:schemeClr val="tx1"/>
                </a:solidFill>
                <a:latin typeface="Times New Roman" charset="0"/>
                <a:ea typeface="ＭＳ Ｐゴシック" charset="0"/>
              </a:defRPr>
            </a:lvl8pPr>
            <a:lvl9pPr marL="1828800" eaLnBrk="0" fontAlgn="base" hangingPunct="0">
              <a:spcBef>
                <a:spcPct val="0"/>
              </a:spcBef>
              <a:spcAft>
                <a:spcPct val="0"/>
              </a:spcAft>
              <a:defRPr sz="2200" b="1">
                <a:solidFill>
                  <a:schemeClr val="tx1"/>
                </a:solidFill>
                <a:latin typeface="Times New Roman" charset="0"/>
                <a:ea typeface="ＭＳ Ｐゴシック" charset="0"/>
              </a:defRPr>
            </a:lvl9pPr>
          </a:lstStyle>
          <a:p>
            <a:pPr eaLnBrk="1" hangingPunct="1">
              <a:defRPr/>
            </a:pPr>
            <a:fld id="{FD9B550B-6521-6D4A-8BBB-B148B587ADBA}" type="slidenum">
              <a:rPr lang="en-US" sz="900" smtClean="0">
                <a:solidFill>
                  <a:schemeClr val="bg1"/>
                </a:solidFill>
                <a:latin typeface="Trebuchet MS" charset="0"/>
              </a:rPr>
              <a:pPr eaLnBrk="1" hangingPunct="1">
                <a:defRPr/>
              </a:pPr>
              <a:t>‹#›</a:t>
            </a:fld>
            <a:endParaRPr lang="en-US" sz="900" dirty="0" smtClean="0">
              <a:solidFill>
                <a:schemeClr val="bg1"/>
              </a:solidFill>
              <a:latin typeface="Trebuchet MS" charset="0"/>
            </a:endParaRPr>
          </a:p>
        </p:txBody>
      </p:sp>
    </p:spTree>
    <p:extLst>
      <p:ext uri="{BB962C8B-B14F-4D97-AF65-F5344CB8AC3E}">
        <p14:creationId xmlns:p14="http://schemas.microsoft.com/office/powerpoint/2010/main" val="97593260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a:srcRect/>
          <a:stretch>
            <a:fillRect/>
          </a:stretch>
        </a:blip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1295400" y="304800"/>
            <a:ext cx="70866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614" tIns="44513" rIns="90614" bIns="44513" numCol="1" anchor="b" anchorCtr="0" compatLnSpc="1">
            <a:prstTxWarp prst="textNoShape">
              <a:avLst/>
            </a:prstTxWarp>
          </a:bodyPr>
          <a:lstStyle/>
          <a:p>
            <a:pPr lvl="0"/>
            <a:r>
              <a:rPr lang="en-US"/>
              <a:t>Click to edit Master title style</a:t>
            </a:r>
          </a:p>
        </p:txBody>
      </p:sp>
      <p:sp>
        <p:nvSpPr>
          <p:cNvPr id="1027" name="Rectangle 5"/>
          <p:cNvSpPr>
            <a:spLocks noGrp="1" noChangeArrowheads="1"/>
          </p:cNvSpPr>
          <p:nvPr>
            <p:ph type="body" idx="1"/>
          </p:nvPr>
        </p:nvSpPr>
        <p:spPr bwMode="auto">
          <a:xfrm>
            <a:off x="609600" y="1828800"/>
            <a:ext cx="7924800" cy="395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614" tIns="44513" rIns="90614" bIns="44513"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7889680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9" r:id="rId12"/>
    <p:sldLayoutId id="2147483690" r:id="rId13"/>
  </p:sldLayoutIdLst>
  <p:txStyles>
    <p:titleStyle>
      <a:lvl1pPr algn="l" defTabSz="915988" rtl="0" eaLnBrk="0" fontAlgn="base" hangingPunct="0">
        <a:lnSpc>
          <a:spcPct val="90000"/>
        </a:lnSpc>
        <a:spcBef>
          <a:spcPct val="0"/>
        </a:spcBef>
        <a:spcAft>
          <a:spcPct val="0"/>
        </a:spcAft>
        <a:defRPr sz="3400">
          <a:solidFill>
            <a:schemeClr val="tx1"/>
          </a:solidFill>
          <a:latin typeface="+mj-lt"/>
          <a:ea typeface="ＭＳ Ｐゴシック" pitchFamily="-109" charset="-128"/>
          <a:cs typeface="ＭＳ Ｐゴシック" pitchFamily="-109" charset="-128"/>
        </a:defRPr>
      </a:lvl1pPr>
      <a:lvl2pPr algn="l" defTabSz="915988" rtl="0" eaLnBrk="0" fontAlgn="base" hangingPunct="0">
        <a:lnSpc>
          <a:spcPct val="90000"/>
        </a:lnSpc>
        <a:spcBef>
          <a:spcPct val="0"/>
        </a:spcBef>
        <a:spcAft>
          <a:spcPct val="0"/>
        </a:spcAft>
        <a:defRPr sz="3400">
          <a:solidFill>
            <a:schemeClr val="tx1"/>
          </a:solidFill>
          <a:latin typeface="Arial" pitchFamily="-109" charset="0"/>
          <a:ea typeface="ＭＳ Ｐゴシック" pitchFamily="-109" charset="-128"/>
          <a:cs typeface="ＭＳ Ｐゴシック" pitchFamily="-109" charset="-128"/>
        </a:defRPr>
      </a:lvl2pPr>
      <a:lvl3pPr algn="l" defTabSz="915988" rtl="0" eaLnBrk="0" fontAlgn="base" hangingPunct="0">
        <a:lnSpc>
          <a:spcPct val="90000"/>
        </a:lnSpc>
        <a:spcBef>
          <a:spcPct val="0"/>
        </a:spcBef>
        <a:spcAft>
          <a:spcPct val="0"/>
        </a:spcAft>
        <a:defRPr sz="3400">
          <a:solidFill>
            <a:schemeClr val="tx1"/>
          </a:solidFill>
          <a:latin typeface="Arial" pitchFamily="-109" charset="0"/>
          <a:ea typeface="ＭＳ Ｐゴシック" pitchFamily="-109" charset="-128"/>
          <a:cs typeface="ＭＳ Ｐゴシック" pitchFamily="-109" charset="-128"/>
        </a:defRPr>
      </a:lvl3pPr>
      <a:lvl4pPr algn="l" defTabSz="915988" rtl="0" eaLnBrk="0" fontAlgn="base" hangingPunct="0">
        <a:lnSpc>
          <a:spcPct val="90000"/>
        </a:lnSpc>
        <a:spcBef>
          <a:spcPct val="0"/>
        </a:spcBef>
        <a:spcAft>
          <a:spcPct val="0"/>
        </a:spcAft>
        <a:defRPr sz="3400">
          <a:solidFill>
            <a:schemeClr val="tx1"/>
          </a:solidFill>
          <a:latin typeface="Arial" pitchFamily="-109" charset="0"/>
          <a:ea typeface="ＭＳ Ｐゴシック" pitchFamily="-109" charset="-128"/>
          <a:cs typeface="ＭＳ Ｐゴシック" pitchFamily="-109" charset="-128"/>
        </a:defRPr>
      </a:lvl4pPr>
      <a:lvl5pPr algn="l" defTabSz="915988" rtl="0" eaLnBrk="0" fontAlgn="base" hangingPunct="0">
        <a:lnSpc>
          <a:spcPct val="90000"/>
        </a:lnSpc>
        <a:spcBef>
          <a:spcPct val="0"/>
        </a:spcBef>
        <a:spcAft>
          <a:spcPct val="0"/>
        </a:spcAft>
        <a:defRPr sz="3400">
          <a:solidFill>
            <a:schemeClr val="tx1"/>
          </a:solidFill>
          <a:latin typeface="Arial" pitchFamily="-109" charset="0"/>
          <a:ea typeface="ＭＳ Ｐゴシック" pitchFamily="-109" charset="-128"/>
          <a:cs typeface="ＭＳ Ｐゴシック" pitchFamily="-109" charset="-128"/>
        </a:defRPr>
      </a:lvl5pPr>
      <a:lvl6pPr marL="457200" algn="l" defTabSz="915988" rtl="0" eaLnBrk="0" fontAlgn="base" hangingPunct="0">
        <a:lnSpc>
          <a:spcPct val="90000"/>
        </a:lnSpc>
        <a:spcBef>
          <a:spcPct val="0"/>
        </a:spcBef>
        <a:spcAft>
          <a:spcPct val="0"/>
        </a:spcAft>
        <a:defRPr sz="3400">
          <a:solidFill>
            <a:schemeClr val="tx1"/>
          </a:solidFill>
          <a:latin typeface="Arial" pitchFamily="-109" charset="0"/>
        </a:defRPr>
      </a:lvl6pPr>
      <a:lvl7pPr marL="914400" algn="l" defTabSz="915988" rtl="0" eaLnBrk="0" fontAlgn="base" hangingPunct="0">
        <a:lnSpc>
          <a:spcPct val="90000"/>
        </a:lnSpc>
        <a:spcBef>
          <a:spcPct val="0"/>
        </a:spcBef>
        <a:spcAft>
          <a:spcPct val="0"/>
        </a:spcAft>
        <a:defRPr sz="3400">
          <a:solidFill>
            <a:schemeClr val="tx1"/>
          </a:solidFill>
          <a:latin typeface="Arial" pitchFamily="-109" charset="0"/>
        </a:defRPr>
      </a:lvl7pPr>
      <a:lvl8pPr marL="1371600" algn="l" defTabSz="915988" rtl="0" eaLnBrk="0" fontAlgn="base" hangingPunct="0">
        <a:lnSpc>
          <a:spcPct val="90000"/>
        </a:lnSpc>
        <a:spcBef>
          <a:spcPct val="0"/>
        </a:spcBef>
        <a:spcAft>
          <a:spcPct val="0"/>
        </a:spcAft>
        <a:defRPr sz="3400">
          <a:solidFill>
            <a:schemeClr val="tx1"/>
          </a:solidFill>
          <a:latin typeface="Arial" pitchFamily="-109" charset="0"/>
        </a:defRPr>
      </a:lvl8pPr>
      <a:lvl9pPr marL="1828800" algn="l" defTabSz="915988" rtl="0" eaLnBrk="0" fontAlgn="base" hangingPunct="0">
        <a:lnSpc>
          <a:spcPct val="90000"/>
        </a:lnSpc>
        <a:spcBef>
          <a:spcPct val="0"/>
        </a:spcBef>
        <a:spcAft>
          <a:spcPct val="0"/>
        </a:spcAft>
        <a:defRPr sz="3400">
          <a:solidFill>
            <a:schemeClr val="tx1"/>
          </a:solidFill>
          <a:latin typeface="Arial" pitchFamily="-109" charset="0"/>
        </a:defRPr>
      </a:lvl9pPr>
    </p:titleStyle>
    <p:bodyStyle>
      <a:lvl1pPr marL="231775" indent="-231775" algn="l" defTabSz="915988" rtl="0" eaLnBrk="0" fontAlgn="base" hangingPunct="0">
        <a:spcBef>
          <a:spcPct val="75000"/>
        </a:spcBef>
        <a:spcAft>
          <a:spcPct val="0"/>
        </a:spcAft>
        <a:buClr>
          <a:schemeClr val="tx2"/>
        </a:buClr>
        <a:buFont typeface="Wingdings" charset="0"/>
        <a:buChar char="§"/>
        <a:defRPr sz="2200">
          <a:solidFill>
            <a:schemeClr val="tx1"/>
          </a:solidFill>
          <a:latin typeface="+mn-lt"/>
          <a:ea typeface="ＭＳ Ｐゴシック" pitchFamily="-109" charset="-128"/>
          <a:cs typeface="ＭＳ Ｐゴシック" pitchFamily="-109" charset="-128"/>
        </a:defRPr>
      </a:lvl1pPr>
      <a:lvl2pPr marL="568325" indent="-222250" algn="l" defTabSz="915988" rtl="0" eaLnBrk="0" fontAlgn="base" hangingPunct="0">
        <a:spcBef>
          <a:spcPct val="20000"/>
        </a:spcBef>
        <a:spcAft>
          <a:spcPct val="0"/>
        </a:spcAft>
        <a:buClr>
          <a:schemeClr val="tx2"/>
        </a:buClr>
        <a:buFont typeface="Wingdings" charset="0"/>
        <a:buChar char="§"/>
        <a:defRPr sz="2000">
          <a:solidFill>
            <a:schemeClr val="tx1"/>
          </a:solidFill>
          <a:latin typeface="+mn-lt"/>
          <a:ea typeface="ＭＳ Ｐゴシック" pitchFamily="-109" charset="-128"/>
        </a:defRPr>
      </a:lvl2pPr>
      <a:lvl3pPr marL="854075" indent="-171450" algn="l" defTabSz="915988" rtl="0" eaLnBrk="0" fontAlgn="base" hangingPunct="0">
        <a:spcBef>
          <a:spcPct val="20000"/>
        </a:spcBef>
        <a:spcAft>
          <a:spcPct val="0"/>
        </a:spcAft>
        <a:buChar char="•"/>
        <a:defRPr sz="2000">
          <a:solidFill>
            <a:schemeClr val="tx1"/>
          </a:solidFill>
          <a:latin typeface="+mn-lt"/>
          <a:ea typeface="ＭＳ Ｐゴシック" pitchFamily="-109" charset="-128"/>
        </a:defRPr>
      </a:lvl3pPr>
      <a:lvl4pPr marL="1719263" indent="-174625" algn="l" defTabSz="915988" rtl="0" eaLnBrk="0" fontAlgn="base" hangingPunct="0">
        <a:spcBef>
          <a:spcPct val="20000"/>
        </a:spcBef>
        <a:spcAft>
          <a:spcPct val="0"/>
        </a:spcAft>
        <a:buChar char="–"/>
        <a:defRPr sz="2000">
          <a:solidFill>
            <a:schemeClr val="tx1"/>
          </a:solidFill>
          <a:latin typeface="Arial"/>
          <a:ea typeface="Geneva" charset="0"/>
          <a:cs typeface="Arial"/>
        </a:defRPr>
      </a:lvl4pPr>
      <a:lvl5pPr marL="2005013" indent="-171450" algn="l" defTabSz="915988" rtl="0" eaLnBrk="0" fontAlgn="base" hangingPunct="0">
        <a:spcBef>
          <a:spcPct val="20000"/>
        </a:spcBef>
        <a:spcAft>
          <a:spcPct val="0"/>
        </a:spcAft>
        <a:buChar char="»"/>
        <a:defRPr sz="2000">
          <a:solidFill>
            <a:schemeClr val="tx1"/>
          </a:solidFill>
          <a:latin typeface="Arial"/>
          <a:ea typeface="Arial" charset="0"/>
          <a:cs typeface="Arial"/>
        </a:defRPr>
      </a:lvl5pPr>
      <a:lvl6pPr marL="2462213" indent="-171450" algn="l" defTabSz="915988" rtl="0" eaLnBrk="0" fontAlgn="base" hangingPunct="0">
        <a:spcBef>
          <a:spcPct val="20000"/>
        </a:spcBef>
        <a:spcAft>
          <a:spcPct val="0"/>
        </a:spcAft>
        <a:buChar char="»"/>
        <a:defRPr sz="2000">
          <a:solidFill>
            <a:schemeClr val="tx1"/>
          </a:solidFill>
          <a:latin typeface="Times" pitchFamily="-109" charset="0"/>
          <a:ea typeface="ＭＳ Ｐゴシック" pitchFamily="-109" charset="-128"/>
        </a:defRPr>
      </a:lvl6pPr>
      <a:lvl7pPr marL="2919413" indent="-171450" algn="l" defTabSz="915988" rtl="0" eaLnBrk="0" fontAlgn="base" hangingPunct="0">
        <a:spcBef>
          <a:spcPct val="20000"/>
        </a:spcBef>
        <a:spcAft>
          <a:spcPct val="0"/>
        </a:spcAft>
        <a:buChar char="»"/>
        <a:defRPr sz="2000">
          <a:solidFill>
            <a:schemeClr val="tx1"/>
          </a:solidFill>
          <a:latin typeface="Times" pitchFamily="-109" charset="0"/>
          <a:ea typeface="ＭＳ Ｐゴシック" pitchFamily="-109" charset="-128"/>
        </a:defRPr>
      </a:lvl7pPr>
      <a:lvl8pPr marL="3376613" indent="-171450" algn="l" defTabSz="915988" rtl="0" eaLnBrk="0" fontAlgn="base" hangingPunct="0">
        <a:spcBef>
          <a:spcPct val="20000"/>
        </a:spcBef>
        <a:spcAft>
          <a:spcPct val="0"/>
        </a:spcAft>
        <a:buChar char="»"/>
        <a:defRPr sz="2000">
          <a:solidFill>
            <a:schemeClr val="tx1"/>
          </a:solidFill>
          <a:latin typeface="Times" pitchFamily="-109" charset="0"/>
          <a:ea typeface="ＭＳ Ｐゴシック" pitchFamily="-109" charset="-128"/>
        </a:defRPr>
      </a:lvl8pPr>
      <a:lvl9pPr marL="3833813" indent="-171450" algn="l" defTabSz="915988" rtl="0" eaLnBrk="0" fontAlgn="base" hangingPunct="0">
        <a:spcBef>
          <a:spcPct val="20000"/>
        </a:spcBef>
        <a:spcAft>
          <a:spcPct val="0"/>
        </a:spcAft>
        <a:buChar char="»"/>
        <a:defRPr sz="2000">
          <a:solidFill>
            <a:schemeClr val="tx1"/>
          </a:solidFill>
          <a:latin typeface="Times" pitchFamily="-109" charset="0"/>
          <a:ea typeface="ＭＳ Ｐゴシック" pitchFamily="-10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7" descr="College and Career Readiness: The Instructional Advances Logo"/>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457200"/>
            <a:ext cx="6656606"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p:cNvSpPr>
            <a:spLocks noGrp="1"/>
          </p:cNvSpPr>
          <p:nvPr>
            <p:ph type="title"/>
          </p:nvPr>
        </p:nvSpPr>
        <p:spPr>
          <a:xfrm>
            <a:off x="749300" y="3048000"/>
            <a:ext cx="7734300" cy="2055159"/>
          </a:xfrm>
        </p:spPr>
        <p:txBody>
          <a:bodyPr/>
          <a:lstStyle/>
          <a:p>
            <a:pPr eaLnBrk="1" hangingPunct="1">
              <a:lnSpc>
                <a:spcPct val="100000"/>
              </a:lnSpc>
              <a:spcBef>
                <a:spcPct val="50000"/>
              </a:spcBef>
            </a:pPr>
            <a:r>
              <a:rPr lang="en-US" sz="3200" dirty="0"/>
              <a:t>Connecting Standards for </a:t>
            </a:r>
            <a:r>
              <a:rPr lang="en-US" sz="3200" dirty="0" smtClean="0"/>
              <a:t>Mathematical Practice </a:t>
            </a:r>
            <a:r>
              <a:rPr lang="en-US" sz="3200" dirty="0"/>
              <a:t>to </a:t>
            </a:r>
            <a:r>
              <a:rPr lang="en-US" sz="3200" dirty="0" smtClean="0"/>
              <a:t>Content</a:t>
            </a:r>
            <a:br>
              <a:rPr lang="en-US" sz="3200" dirty="0" smtClean="0"/>
            </a:br>
            <a:r>
              <a:rPr lang="en-US" sz="3200" dirty="0"/>
              <a:t/>
            </a:r>
            <a:br>
              <a:rPr lang="en-US" sz="3200" dirty="0"/>
            </a:br>
            <a:r>
              <a:rPr lang="en-US" dirty="0"/>
              <a:t>Foundational Unit </a:t>
            </a:r>
            <a:r>
              <a:rPr lang="en-US" dirty="0" smtClean="0"/>
              <a:t>4</a:t>
            </a:r>
            <a:endParaRPr lang="en-US" dirty="0"/>
          </a:p>
        </p:txBody>
      </p:sp>
      <p:sp>
        <p:nvSpPr>
          <p:cNvPr id="6" name="Text Placeholder 5"/>
          <p:cNvSpPr>
            <a:spLocks noGrp="1"/>
          </p:cNvSpPr>
          <p:nvPr>
            <p:ph type="body" sz="quarter" idx="10"/>
          </p:nvPr>
        </p:nvSpPr>
        <p:spPr>
          <a:xfrm>
            <a:off x="990600" y="5727700"/>
            <a:ext cx="7086600" cy="939800"/>
          </a:xfrm>
        </p:spPr>
        <p:txBody>
          <a:bodyPr/>
          <a:lstStyle/>
          <a:p>
            <a:pPr marL="0" indent="0" algn="ctr" eaLnBrk="1" hangingPunct="1">
              <a:spcBef>
                <a:spcPct val="50000"/>
              </a:spcBef>
              <a:buNone/>
            </a:pPr>
            <a:r>
              <a:rPr lang="en-US" sz="1700" i="1" dirty="0" smtClean="0">
                <a:solidFill>
                  <a:srgbClr val="FFFFFF"/>
                </a:solidFill>
                <a:latin typeface="Arial" charset="0"/>
                <a:cs typeface="Arial" charset="0"/>
              </a:rPr>
              <a:t>Produced Under U.S. Department of Education</a:t>
            </a:r>
            <a:br>
              <a:rPr lang="en-US" sz="1700" i="1" dirty="0" smtClean="0">
                <a:solidFill>
                  <a:srgbClr val="FFFFFF"/>
                </a:solidFill>
                <a:latin typeface="Arial" charset="0"/>
                <a:cs typeface="Arial" charset="0"/>
              </a:rPr>
            </a:br>
            <a:r>
              <a:rPr lang="en-US" sz="1700" i="1" dirty="0" smtClean="0">
                <a:solidFill>
                  <a:srgbClr val="FFFFFF"/>
                </a:solidFill>
                <a:latin typeface="Arial" charset="0"/>
                <a:cs typeface="Arial" charset="0"/>
              </a:rPr>
              <a:t>Contract No. ED-VAE-13-C-0066 With StandardsWork, Inc.</a:t>
            </a:r>
          </a:p>
          <a:p>
            <a:pPr marL="0" indent="0" algn="ctr" eaLnBrk="1" hangingPunct="1">
              <a:spcBef>
                <a:spcPct val="50000"/>
              </a:spcBef>
              <a:buNone/>
            </a:pPr>
            <a:r>
              <a:rPr lang="en-US" sz="1700" dirty="0" smtClean="0">
                <a:solidFill>
                  <a:srgbClr val="FFFFFF"/>
                </a:solidFill>
                <a:latin typeface="Arial" charset="0"/>
                <a:cs typeface="Arial" charset="0"/>
              </a:rPr>
              <a:t>2016</a:t>
            </a:r>
            <a:endParaRPr lang="en-US" dirty="0"/>
          </a:p>
        </p:txBody>
      </p:sp>
    </p:spTree>
    <p:extLst>
      <p:ext uri="{BB962C8B-B14F-4D97-AF65-F5344CB8AC3E}">
        <p14:creationId xmlns:p14="http://schemas.microsoft.com/office/powerpoint/2010/main" val="161894548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7300" y="664512"/>
            <a:ext cx="8229600" cy="584776"/>
          </a:xfrm>
        </p:spPr>
        <p:txBody>
          <a:bodyPr/>
          <a:lstStyle/>
          <a:p>
            <a:r>
              <a:rPr lang="en-US" dirty="0" smtClean="0"/>
              <a:t>Directions (Continued)</a:t>
            </a:r>
            <a:endParaRPr lang="en-US" dirty="0"/>
          </a:p>
        </p:txBody>
      </p:sp>
      <p:sp>
        <p:nvSpPr>
          <p:cNvPr id="3" name="Content Placeholder 2"/>
          <p:cNvSpPr>
            <a:spLocks noGrp="1"/>
          </p:cNvSpPr>
          <p:nvPr>
            <p:ph idx="1"/>
          </p:nvPr>
        </p:nvSpPr>
        <p:spPr>
          <a:xfrm>
            <a:off x="241300" y="1484095"/>
            <a:ext cx="8445500" cy="1309905"/>
          </a:xfrm>
        </p:spPr>
        <p:txBody>
          <a:bodyPr/>
          <a:lstStyle/>
          <a:p>
            <a:pPr marL="519113" lvl="0" indent="-519113">
              <a:lnSpc>
                <a:spcPct val="120000"/>
              </a:lnSpc>
              <a:spcBef>
                <a:spcPts val="1200"/>
              </a:spcBef>
              <a:buFont typeface="+mj-lt"/>
              <a:buAutoNum type="arabicPeriod" startAt="3"/>
            </a:pPr>
            <a:r>
              <a:rPr lang="en-US" dirty="0" smtClean="0">
                <a:solidFill>
                  <a:srgbClr val="000000"/>
                </a:solidFill>
              </a:rPr>
              <a:t>Working first independently and then with a </a:t>
            </a:r>
            <a:r>
              <a:rPr lang="en-US" dirty="0">
                <a:solidFill>
                  <a:srgbClr val="000000"/>
                </a:solidFill>
              </a:rPr>
              <a:t>partner, </a:t>
            </a:r>
            <a:r>
              <a:rPr lang="en-US" dirty="0" smtClean="0">
                <a:solidFill>
                  <a:srgbClr val="000000"/>
                </a:solidFill>
              </a:rPr>
              <a:t>evaluate </a:t>
            </a:r>
            <a:r>
              <a:rPr lang="en-US" dirty="0">
                <a:solidFill>
                  <a:srgbClr val="000000"/>
                </a:solidFill>
              </a:rPr>
              <a:t>the relevance of each </a:t>
            </a:r>
            <a:r>
              <a:rPr lang="en-US" dirty="0" smtClean="0">
                <a:solidFill>
                  <a:srgbClr val="000000"/>
                </a:solidFill>
              </a:rPr>
              <a:t>Standard for Mathematical Practice </a:t>
            </a:r>
            <a:r>
              <a:rPr lang="en-US" dirty="0">
                <a:solidFill>
                  <a:srgbClr val="000000"/>
                </a:solidFill>
              </a:rPr>
              <a:t>to the </a:t>
            </a:r>
            <a:r>
              <a:rPr lang="en-US" dirty="0" smtClean="0">
                <a:solidFill>
                  <a:srgbClr val="000000"/>
                </a:solidFill>
              </a:rPr>
              <a:t>requirements of the content </a:t>
            </a:r>
            <a:r>
              <a:rPr lang="en-US" dirty="0">
                <a:solidFill>
                  <a:srgbClr val="000000"/>
                </a:solidFill>
              </a:rPr>
              <a:t>standard listed. </a:t>
            </a:r>
            <a:endParaRPr lang="en-US" dirty="0" smtClean="0">
              <a:solidFill>
                <a:srgbClr val="000000"/>
              </a:solidFill>
            </a:endParaRPr>
          </a:p>
          <a:p>
            <a:pPr marL="519113" marR="0" lvl="0" indent="-519113" algn="l" defTabSz="915988" rtl="0" eaLnBrk="0" fontAlgn="base" latinLnBrk="0" hangingPunct="0">
              <a:lnSpc>
                <a:spcPct val="120000"/>
              </a:lnSpc>
              <a:spcBef>
                <a:spcPts val="1200"/>
              </a:spcBef>
              <a:spcAft>
                <a:spcPct val="0"/>
              </a:spcAft>
              <a:buClr>
                <a:schemeClr val="tx2"/>
              </a:buClr>
              <a:buSzTx/>
              <a:buFont typeface="+mj-lt"/>
              <a:buAutoNum type="arabicPeriod" startAt="3"/>
              <a:tabLst/>
              <a:defRPr/>
            </a:pPr>
            <a:r>
              <a:rPr lang="en-US" sz="2200" dirty="0" smtClean="0">
                <a:solidFill>
                  <a:schemeClr val="tx1"/>
                </a:solidFill>
                <a:effectLst/>
                <a:latin typeface="+mn-lt"/>
                <a:ea typeface="ＭＳ Ｐゴシック" pitchFamily="-109" charset="-128"/>
                <a:cs typeface="ＭＳ Ｐゴシック" pitchFamily="-109" charset="-128"/>
              </a:rPr>
              <a:t>Discuss individual decisions and rationales at your table, including how the different types of lessons imagined would affect the relevance of a particular Standard for Mathematical Practice. </a:t>
            </a:r>
            <a:endParaRPr lang="en-US" sz="2200" dirty="0" smtClean="0">
              <a:effectLst/>
            </a:endParaRPr>
          </a:p>
        </p:txBody>
      </p:sp>
      <p:grpSp>
        <p:nvGrpSpPr>
          <p:cNvPr id="6" name="Group 5" descr="Work Session 20 minutes"/>
          <p:cNvGrpSpPr/>
          <p:nvPr/>
        </p:nvGrpSpPr>
        <p:grpSpPr>
          <a:xfrm>
            <a:off x="6195181" y="5524748"/>
            <a:ext cx="2491619" cy="662491"/>
            <a:chOff x="6195181" y="5524748"/>
            <a:chExt cx="2491619" cy="662491"/>
          </a:xfrm>
        </p:grpSpPr>
        <p:sp>
          <p:nvSpPr>
            <p:cNvPr id="5" name="Rounded Rectangle 4"/>
            <p:cNvSpPr/>
            <p:nvPr/>
          </p:nvSpPr>
          <p:spPr bwMode="auto">
            <a:xfrm>
              <a:off x="6195181" y="5524748"/>
              <a:ext cx="2491619" cy="662491"/>
            </a:xfrm>
            <a:prstGeom prst="roundRect">
              <a:avLst/>
            </a:prstGeom>
            <a:solidFill>
              <a:srgbClr val="1E4A7B"/>
            </a:solidFill>
            <a:ln w="12700" cap="flat" cmpd="sng" algn="ctr">
              <a:noFill/>
              <a:prstDash val="solid"/>
              <a:round/>
              <a:headEnd type="none" w="med" len="med"/>
              <a:tailEnd type="none" w="med" len="med"/>
            </a:ln>
            <a:effectLst>
              <a:outerShdw blurRad="50800" dist="25400" dir="2700000" algn="tl" rotWithShape="0">
                <a:prstClr val="black">
                  <a:alpha val="32000"/>
                </a:prstClr>
              </a:outerShdw>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a:ln>
                  <a:noFill/>
                </a:ln>
                <a:solidFill>
                  <a:schemeClr val="tx1"/>
                </a:solidFill>
                <a:effectLst>
                  <a:outerShdw blurRad="50800" dist="38100" dir="5400000" algn="t" rotWithShape="0">
                    <a:prstClr val="black">
                      <a:alpha val="40000"/>
                    </a:prstClr>
                  </a:outerShdw>
                </a:effectLst>
                <a:latin typeface="Times New Roman" pitchFamily="-109" charset="0"/>
              </a:endParaRPr>
            </a:p>
          </p:txBody>
        </p:sp>
        <p:sp>
          <p:nvSpPr>
            <p:cNvPr id="7" name="TextBox 6"/>
            <p:cNvSpPr txBox="1"/>
            <p:nvPr/>
          </p:nvSpPr>
          <p:spPr>
            <a:xfrm>
              <a:off x="6195181" y="5553970"/>
              <a:ext cx="2491619" cy="553998"/>
            </a:xfrm>
            <a:prstGeom prst="rect">
              <a:avLst/>
            </a:prstGeom>
            <a:noFill/>
          </p:spPr>
          <p:txBody>
            <a:bodyPr wrap="square" rtlCol="0" anchor="ctr">
              <a:spAutoFit/>
            </a:bodyPr>
            <a:lstStyle/>
            <a:p>
              <a:pPr algn="ctr"/>
              <a:r>
                <a:rPr lang="en-US" sz="1500" dirty="0" smtClean="0">
                  <a:solidFill>
                    <a:schemeClr val="bg1"/>
                  </a:solidFill>
                </a:rPr>
                <a:t>Work Session</a:t>
              </a:r>
              <a:br>
                <a:rPr lang="en-US" sz="1500" dirty="0" smtClean="0">
                  <a:solidFill>
                    <a:schemeClr val="bg1"/>
                  </a:solidFill>
                </a:rPr>
              </a:br>
              <a:r>
                <a:rPr lang="en-US" sz="1500" dirty="0" smtClean="0">
                  <a:solidFill>
                    <a:schemeClr val="bg1"/>
                  </a:solidFill>
                </a:rPr>
                <a:t>20 minutes</a:t>
              </a:r>
              <a:endParaRPr lang="en-US" sz="1500" dirty="0">
                <a:solidFill>
                  <a:schemeClr val="bg1"/>
                </a:solidFill>
              </a:endParaRPr>
            </a:p>
          </p:txBody>
        </p:sp>
      </p:grpSp>
    </p:spTree>
    <p:extLst>
      <p:ext uri="{BB962C8B-B14F-4D97-AF65-F5344CB8AC3E}">
        <p14:creationId xmlns:p14="http://schemas.microsoft.com/office/powerpoint/2010/main" val="33963774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a:t>
            </a:r>
            <a:r>
              <a:rPr lang="en-US" dirty="0"/>
              <a:t>(</a:t>
            </a:r>
            <a:r>
              <a:rPr lang="en-US" dirty="0" smtClean="0"/>
              <a:t>Part Two) </a:t>
            </a:r>
            <a:endParaRPr lang="en-US" dirty="0"/>
          </a:p>
        </p:txBody>
      </p:sp>
      <p:sp>
        <p:nvSpPr>
          <p:cNvPr id="3" name="Content Placeholder 2"/>
          <p:cNvSpPr>
            <a:spLocks noGrp="1"/>
          </p:cNvSpPr>
          <p:nvPr>
            <p:ph idx="1"/>
          </p:nvPr>
        </p:nvSpPr>
        <p:spPr>
          <a:xfrm>
            <a:off x="457200" y="1689100"/>
            <a:ext cx="8229600" cy="3108543"/>
          </a:xfrm>
        </p:spPr>
        <p:txBody>
          <a:bodyPr/>
          <a:lstStyle/>
          <a:p>
            <a:pPr>
              <a:lnSpc>
                <a:spcPct val="120000"/>
              </a:lnSpc>
              <a:spcBef>
                <a:spcPts val="1200"/>
              </a:spcBef>
              <a:buFont typeface="Wingdings" charset="2"/>
              <a:buChar char="§"/>
            </a:pPr>
            <a:r>
              <a:rPr lang="en-US" dirty="0" smtClean="0">
                <a:solidFill>
                  <a:srgbClr val="000000"/>
                </a:solidFill>
              </a:rPr>
              <a:t>Directions for Participants</a:t>
            </a:r>
          </a:p>
          <a:p>
            <a:pPr>
              <a:lnSpc>
                <a:spcPct val="120000"/>
              </a:lnSpc>
              <a:spcBef>
                <a:spcPts val="1200"/>
              </a:spcBef>
              <a:buFont typeface="Wingdings" charset="2"/>
              <a:buChar char="§"/>
            </a:pPr>
            <a:r>
              <a:rPr lang="en-US" dirty="0" smtClean="0">
                <a:solidFill>
                  <a:srgbClr val="000000"/>
                </a:solidFill>
              </a:rPr>
              <a:t>Worksheet: Enriching a Mathematics Lesson</a:t>
            </a:r>
          </a:p>
          <a:p>
            <a:pPr>
              <a:lnSpc>
                <a:spcPct val="120000"/>
              </a:lnSpc>
              <a:spcBef>
                <a:spcPts val="1200"/>
              </a:spcBef>
              <a:buFont typeface="Wingdings" charset="2"/>
              <a:buChar char="§"/>
            </a:pPr>
            <a:r>
              <a:rPr lang="en-US" dirty="0" smtClean="0">
                <a:solidFill>
                  <a:srgbClr val="000000"/>
                </a:solidFill>
              </a:rPr>
              <a:t>Resource: Math Lesson—Equivalent Fractions</a:t>
            </a:r>
          </a:p>
          <a:p>
            <a:pPr>
              <a:lnSpc>
                <a:spcPct val="120000"/>
              </a:lnSpc>
              <a:spcBef>
                <a:spcPts val="1200"/>
              </a:spcBef>
              <a:buFont typeface="Wingdings" charset="2"/>
              <a:buChar char="§"/>
            </a:pPr>
            <a:r>
              <a:rPr lang="en-US" dirty="0">
                <a:solidFill>
                  <a:srgbClr val="000000"/>
                </a:solidFill>
              </a:rPr>
              <a:t>Resource: CCR S</a:t>
            </a:r>
            <a:r>
              <a:rPr lang="en-US" dirty="0" smtClean="0">
                <a:solidFill>
                  <a:srgbClr val="000000"/>
                </a:solidFill>
              </a:rPr>
              <a:t>tandards </a:t>
            </a:r>
            <a:r>
              <a:rPr lang="en-US" dirty="0">
                <a:solidFill>
                  <a:srgbClr val="000000"/>
                </a:solidFill>
              </a:rPr>
              <a:t>for Mathematical Practice</a:t>
            </a:r>
          </a:p>
          <a:p>
            <a:pPr>
              <a:lnSpc>
                <a:spcPct val="120000"/>
              </a:lnSpc>
              <a:spcBef>
                <a:spcPts val="1200"/>
              </a:spcBef>
              <a:buFont typeface="Wingdings" charset="2"/>
              <a:buChar char="§"/>
            </a:pPr>
            <a:r>
              <a:rPr lang="en-US" dirty="0" smtClean="0">
                <a:solidFill>
                  <a:srgbClr val="000000"/>
                </a:solidFill>
              </a:rPr>
              <a:t>Resource: CCR Standards for </a:t>
            </a:r>
            <a:r>
              <a:rPr lang="en-US" dirty="0">
                <a:solidFill>
                  <a:srgbClr val="000000"/>
                </a:solidFill>
              </a:rPr>
              <a:t>A</a:t>
            </a:r>
            <a:r>
              <a:rPr lang="en-US" dirty="0" smtClean="0">
                <a:solidFill>
                  <a:srgbClr val="000000"/>
                </a:solidFill>
              </a:rPr>
              <a:t>dult Education</a:t>
            </a:r>
            <a:endParaRPr lang="en-US" dirty="0">
              <a:solidFill>
                <a:srgbClr val="000000"/>
              </a:solidFill>
            </a:endParaRPr>
          </a:p>
        </p:txBody>
      </p:sp>
    </p:spTree>
    <p:extLst>
      <p:ext uri="{BB962C8B-B14F-4D97-AF65-F5344CB8AC3E}">
        <p14:creationId xmlns:p14="http://schemas.microsoft.com/office/powerpoint/2010/main" val="226686747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8100" y="644666"/>
            <a:ext cx="8229600" cy="584776"/>
          </a:xfrm>
        </p:spPr>
        <p:txBody>
          <a:bodyPr/>
          <a:lstStyle/>
          <a:p>
            <a:r>
              <a:rPr lang="en-US" dirty="0" smtClean="0"/>
              <a:t>Directions </a:t>
            </a:r>
            <a:r>
              <a:rPr lang="en-US" dirty="0"/>
              <a:t>(</a:t>
            </a:r>
            <a:r>
              <a:rPr lang="en-US" dirty="0" smtClean="0"/>
              <a:t>Part Two)</a:t>
            </a:r>
            <a:endParaRPr lang="en-US" dirty="0"/>
          </a:p>
        </p:txBody>
      </p:sp>
      <p:sp>
        <p:nvSpPr>
          <p:cNvPr id="3" name="Content Placeholder 2"/>
          <p:cNvSpPr>
            <a:spLocks noGrp="1"/>
          </p:cNvSpPr>
          <p:nvPr>
            <p:ph idx="1"/>
          </p:nvPr>
        </p:nvSpPr>
        <p:spPr>
          <a:xfrm>
            <a:off x="457200" y="1443283"/>
            <a:ext cx="8229600" cy="3497017"/>
          </a:xfrm>
        </p:spPr>
        <p:txBody>
          <a:bodyPr/>
          <a:lstStyle/>
          <a:p>
            <a:pPr marL="457200" indent="-457200">
              <a:lnSpc>
                <a:spcPct val="120000"/>
              </a:lnSpc>
              <a:spcBef>
                <a:spcPts val="1200"/>
              </a:spcBef>
              <a:buFont typeface="+mj-lt"/>
              <a:buAutoNum type="arabicPeriod"/>
            </a:pPr>
            <a:r>
              <a:rPr lang="en-US" dirty="0" smtClean="0">
                <a:solidFill>
                  <a:srgbClr val="000000"/>
                </a:solidFill>
              </a:rPr>
              <a:t>Scan </a:t>
            </a:r>
            <a:r>
              <a:rPr lang="en-US" dirty="0">
                <a:solidFill>
                  <a:srgbClr val="000000"/>
                </a:solidFill>
              </a:rPr>
              <a:t>the lesson and make notes about how the </a:t>
            </a:r>
            <a:r>
              <a:rPr lang="en-US" dirty="0" smtClean="0">
                <a:solidFill>
                  <a:srgbClr val="000000"/>
                </a:solidFill>
              </a:rPr>
              <a:t>Standards for Mathematical Practice </a:t>
            </a:r>
            <a:r>
              <a:rPr lang="en-US" dirty="0">
                <a:solidFill>
                  <a:srgbClr val="000000"/>
                </a:solidFill>
              </a:rPr>
              <a:t>might be observed in the activities of the </a:t>
            </a:r>
            <a:r>
              <a:rPr lang="en-US" dirty="0" smtClean="0">
                <a:solidFill>
                  <a:srgbClr val="000000"/>
                </a:solidFill>
              </a:rPr>
              <a:t>lesson.  </a:t>
            </a:r>
            <a:endParaRPr lang="en-US" dirty="0">
              <a:solidFill>
                <a:srgbClr val="000000"/>
              </a:solidFill>
            </a:endParaRPr>
          </a:p>
          <a:p>
            <a:pPr marL="457200" lvl="0" indent="-457200">
              <a:lnSpc>
                <a:spcPct val="120000"/>
              </a:lnSpc>
              <a:spcBef>
                <a:spcPts val="1200"/>
              </a:spcBef>
              <a:buFont typeface="+mj-lt"/>
              <a:buAutoNum type="arabicPeriod"/>
            </a:pPr>
            <a:r>
              <a:rPr lang="en-US" dirty="0">
                <a:solidFill>
                  <a:srgbClr val="000000"/>
                </a:solidFill>
              </a:rPr>
              <a:t>Use </a:t>
            </a:r>
            <a:r>
              <a:rPr lang="en-US" dirty="0" smtClean="0">
                <a:solidFill>
                  <a:srgbClr val="000000"/>
                </a:solidFill>
              </a:rPr>
              <a:t>codes </a:t>
            </a:r>
            <a:r>
              <a:rPr lang="en-US" dirty="0">
                <a:solidFill>
                  <a:srgbClr val="000000"/>
                </a:solidFill>
              </a:rPr>
              <a:t>X and </a:t>
            </a:r>
            <a:r>
              <a:rPr lang="en-US" dirty="0" smtClean="0">
                <a:solidFill>
                  <a:srgbClr val="000000"/>
                </a:solidFill>
              </a:rPr>
              <a:t>O </a:t>
            </a:r>
            <a:r>
              <a:rPr lang="en-US" dirty="0">
                <a:solidFill>
                  <a:srgbClr val="000000"/>
                </a:solidFill>
              </a:rPr>
              <a:t>to </a:t>
            </a:r>
            <a:r>
              <a:rPr lang="en-US" dirty="0" smtClean="0">
                <a:solidFill>
                  <a:srgbClr val="000000"/>
                </a:solidFill>
              </a:rPr>
              <a:t>mark the </a:t>
            </a:r>
            <a:r>
              <a:rPr lang="en-US" dirty="0">
                <a:solidFill>
                  <a:srgbClr val="000000"/>
                </a:solidFill>
              </a:rPr>
              <a:t>central and supporting </a:t>
            </a:r>
            <a:r>
              <a:rPr lang="en-US" dirty="0" smtClean="0">
                <a:solidFill>
                  <a:srgbClr val="000000"/>
                </a:solidFill>
              </a:rPr>
              <a:t>Standards for Mathematical Practice. </a:t>
            </a:r>
            <a:r>
              <a:rPr lang="en-US" dirty="0">
                <a:solidFill>
                  <a:srgbClr val="000000"/>
                </a:solidFill>
              </a:rPr>
              <a:t>Leave </a:t>
            </a:r>
            <a:r>
              <a:rPr lang="en-US" dirty="0" smtClean="0">
                <a:solidFill>
                  <a:srgbClr val="000000"/>
                </a:solidFill>
              </a:rPr>
              <a:t>blank any Standards for Mathematical Practice </a:t>
            </a:r>
            <a:r>
              <a:rPr lang="en-US" dirty="0">
                <a:solidFill>
                  <a:srgbClr val="000000"/>
                </a:solidFill>
              </a:rPr>
              <a:t>that are not </a:t>
            </a:r>
            <a:r>
              <a:rPr lang="en-US" dirty="0" smtClean="0">
                <a:solidFill>
                  <a:srgbClr val="000000"/>
                </a:solidFill>
              </a:rPr>
              <a:t>relevant to the requirements of the lesson.</a:t>
            </a:r>
            <a:endParaRPr lang="en-US" dirty="0">
              <a:solidFill>
                <a:srgbClr val="000000"/>
              </a:solidFill>
            </a:endParaRPr>
          </a:p>
          <a:p>
            <a:pPr marL="457200" lvl="0" indent="-457200">
              <a:lnSpc>
                <a:spcPct val="120000"/>
              </a:lnSpc>
              <a:spcBef>
                <a:spcPts val="1200"/>
              </a:spcBef>
              <a:buFont typeface="+mj-lt"/>
              <a:buAutoNum type="arabicPeriod"/>
            </a:pPr>
            <a:r>
              <a:rPr lang="en-US" dirty="0">
                <a:solidFill>
                  <a:srgbClr val="000000"/>
                </a:solidFill>
              </a:rPr>
              <a:t>Discuss individual decisions and rationales at your table</a:t>
            </a:r>
            <a:r>
              <a:rPr lang="en-US" dirty="0" smtClean="0">
                <a:solidFill>
                  <a:srgbClr val="000000"/>
                </a:solidFill>
              </a:rPr>
              <a:t>.</a:t>
            </a:r>
          </a:p>
        </p:txBody>
      </p:sp>
      <p:grpSp>
        <p:nvGrpSpPr>
          <p:cNvPr id="4" name="Group 3" descr="Work Session 60 minutes"/>
          <p:cNvGrpSpPr/>
          <p:nvPr/>
        </p:nvGrpSpPr>
        <p:grpSpPr>
          <a:xfrm>
            <a:off x="6195181" y="5524748"/>
            <a:ext cx="2491619" cy="662491"/>
            <a:chOff x="6195181" y="5524748"/>
            <a:chExt cx="2491619" cy="662491"/>
          </a:xfrm>
        </p:grpSpPr>
        <p:sp>
          <p:nvSpPr>
            <p:cNvPr id="5" name="Rounded Rectangle 4"/>
            <p:cNvSpPr/>
            <p:nvPr/>
          </p:nvSpPr>
          <p:spPr bwMode="auto">
            <a:xfrm>
              <a:off x="6195181" y="5524748"/>
              <a:ext cx="2491619" cy="662491"/>
            </a:xfrm>
            <a:prstGeom prst="roundRect">
              <a:avLst/>
            </a:prstGeom>
            <a:solidFill>
              <a:srgbClr val="1E4A7B"/>
            </a:solidFill>
            <a:ln w="12700" cap="flat" cmpd="sng" algn="ctr">
              <a:noFill/>
              <a:prstDash val="solid"/>
              <a:round/>
              <a:headEnd type="none" w="med" len="med"/>
              <a:tailEnd type="none" w="med" len="med"/>
            </a:ln>
            <a:effectLst>
              <a:outerShdw blurRad="50800" dist="25400" dir="2700000" algn="tl" rotWithShape="0">
                <a:prstClr val="black">
                  <a:alpha val="32000"/>
                </a:prstClr>
              </a:outerShdw>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a:ln>
                  <a:noFill/>
                </a:ln>
                <a:solidFill>
                  <a:schemeClr val="tx1"/>
                </a:solidFill>
                <a:effectLst>
                  <a:outerShdw blurRad="50800" dist="38100" dir="5400000" algn="t" rotWithShape="0">
                    <a:prstClr val="black">
                      <a:alpha val="40000"/>
                    </a:prstClr>
                  </a:outerShdw>
                </a:effectLst>
                <a:latin typeface="Times New Roman" pitchFamily="-109" charset="0"/>
              </a:endParaRPr>
            </a:p>
          </p:txBody>
        </p:sp>
        <p:sp>
          <p:nvSpPr>
            <p:cNvPr id="7" name="TextBox 6"/>
            <p:cNvSpPr txBox="1"/>
            <p:nvPr/>
          </p:nvSpPr>
          <p:spPr>
            <a:xfrm>
              <a:off x="6195181" y="5553970"/>
              <a:ext cx="2491619" cy="553998"/>
            </a:xfrm>
            <a:prstGeom prst="rect">
              <a:avLst/>
            </a:prstGeom>
            <a:noFill/>
          </p:spPr>
          <p:txBody>
            <a:bodyPr wrap="square" rtlCol="0" anchor="ctr">
              <a:spAutoFit/>
            </a:bodyPr>
            <a:lstStyle/>
            <a:p>
              <a:pPr algn="ctr"/>
              <a:r>
                <a:rPr lang="en-US" sz="1500" dirty="0" smtClean="0">
                  <a:solidFill>
                    <a:schemeClr val="bg1"/>
                  </a:solidFill>
                </a:rPr>
                <a:t>Work Session</a:t>
              </a:r>
              <a:br>
                <a:rPr lang="en-US" sz="1500" dirty="0" smtClean="0">
                  <a:solidFill>
                    <a:schemeClr val="bg1"/>
                  </a:solidFill>
                </a:rPr>
              </a:br>
              <a:r>
                <a:rPr lang="en-US" sz="1500" dirty="0" smtClean="0">
                  <a:solidFill>
                    <a:schemeClr val="bg1"/>
                  </a:solidFill>
                </a:rPr>
                <a:t>60 minutes</a:t>
              </a:r>
              <a:endParaRPr lang="en-US" sz="1500" dirty="0">
                <a:solidFill>
                  <a:schemeClr val="bg1"/>
                </a:solidFill>
              </a:endParaRPr>
            </a:p>
          </p:txBody>
        </p:sp>
      </p:grpSp>
    </p:spTree>
    <p:extLst>
      <p:ext uri="{BB962C8B-B14F-4D97-AF65-F5344CB8AC3E}">
        <p14:creationId xmlns:p14="http://schemas.microsoft.com/office/powerpoint/2010/main" val="421627183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Reflections</a:t>
            </a:r>
            <a:endParaRPr lang="en-US" dirty="0"/>
          </a:p>
        </p:txBody>
      </p:sp>
      <p:sp>
        <p:nvSpPr>
          <p:cNvPr id="3" name="Content Placeholder 2"/>
          <p:cNvSpPr>
            <a:spLocks noGrp="1"/>
          </p:cNvSpPr>
          <p:nvPr>
            <p:ph idx="1"/>
          </p:nvPr>
        </p:nvSpPr>
        <p:spPr>
          <a:xfrm>
            <a:off x="457200" y="1536700"/>
            <a:ext cx="8229600" cy="3386199"/>
          </a:xfrm>
        </p:spPr>
        <p:txBody>
          <a:bodyPr/>
          <a:lstStyle/>
          <a:p>
            <a:pPr>
              <a:lnSpc>
                <a:spcPct val="120000"/>
              </a:lnSpc>
              <a:spcBef>
                <a:spcPts val="1200"/>
              </a:spcBef>
              <a:buFont typeface="Wingdings" charset="2"/>
              <a:buChar char="§"/>
            </a:pPr>
            <a:r>
              <a:rPr lang="en-US" dirty="0" smtClean="0">
                <a:solidFill>
                  <a:srgbClr val="000000"/>
                </a:solidFill>
              </a:rPr>
              <a:t>What </a:t>
            </a:r>
            <a:r>
              <a:rPr lang="en-US" dirty="0">
                <a:solidFill>
                  <a:srgbClr val="000000"/>
                </a:solidFill>
              </a:rPr>
              <a:t>a</a:t>
            </a:r>
            <a:r>
              <a:rPr lang="en-US" dirty="0" smtClean="0">
                <a:solidFill>
                  <a:srgbClr val="000000"/>
                </a:solidFill>
              </a:rPr>
              <a:t>re some of the Standards for Mathematical Practice that you think </a:t>
            </a:r>
            <a:r>
              <a:rPr lang="en-US" dirty="0">
                <a:solidFill>
                  <a:srgbClr val="000000"/>
                </a:solidFill>
              </a:rPr>
              <a:t>a</a:t>
            </a:r>
            <a:r>
              <a:rPr lang="en-US" dirty="0" smtClean="0">
                <a:solidFill>
                  <a:srgbClr val="000000"/>
                </a:solidFill>
              </a:rPr>
              <a:t>re central to the lesson?</a:t>
            </a:r>
          </a:p>
          <a:p>
            <a:pPr>
              <a:lnSpc>
                <a:spcPct val="120000"/>
              </a:lnSpc>
              <a:spcBef>
                <a:spcPts val="1200"/>
              </a:spcBef>
              <a:buFont typeface="Wingdings" charset="2"/>
              <a:buChar char="§"/>
            </a:pPr>
            <a:r>
              <a:rPr lang="en-US" dirty="0" smtClean="0">
                <a:solidFill>
                  <a:srgbClr val="000000"/>
                </a:solidFill>
              </a:rPr>
              <a:t>What are some of the Standards for Mathematical Practice that you think might serve in a supporting capacity to the lesson?</a:t>
            </a:r>
          </a:p>
          <a:p>
            <a:pPr>
              <a:lnSpc>
                <a:spcPct val="120000"/>
              </a:lnSpc>
              <a:spcBef>
                <a:spcPts val="1200"/>
              </a:spcBef>
              <a:buFont typeface="Wingdings" charset="2"/>
              <a:buChar char="§"/>
            </a:pPr>
            <a:r>
              <a:rPr lang="en-US" dirty="0" smtClean="0">
                <a:solidFill>
                  <a:schemeClr val="tx1"/>
                </a:solidFill>
              </a:rPr>
              <a:t>Why is it important to emphasize the Standards for Mathematical Practice at all levels of adult learning?</a:t>
            </a:r>
          </a:p>
        </p:txBody>
      </p:sp>
      <p:grpSp>
        <p:nvGrpSpPr>
          <p:cNvPr id="4" name="Group 3" descr="20 minutes"/>
          <p:cNvGrpSpPr/>
          <p:nvPr/>
        </p:nvGrpSpPr>
        <p:grpSpPr>
          <a:xfrm>
            <a:off x="6195181" y="5524748"/>
            <a:ext cx="2491619" cy="662491"/>
            <a:chOff x="6195181" y="5524748"/>
            <a:chExt cx="2491619" cy="662491"/>
          </a:xfrm>
        </p:grpSpPr>
        <p:sp>
          <p:nvSpPr>
            <p:cNvPr id="5" name="Rounded Rectangle 4"/>
            <p:cNvSpPr/>
            <p:nvPr/>
          </p:nvSpPr>
          <p:spPr bwMode="auto">
            <a:xfrm>
              <a:off x="6195181" y="5524748"/>
              <a:ext cx="2491619" cy="662491"/>
            </a:xfrm>
            <a:prstGeom prst="roundRect">
              <a:avLst/>
            </a:prstGeom>
            <a:solidFill>
              <a:srgbClr val="1E4A7B"/>
            </a:solidFill>
            <a:ln w="12700" cap="flat" cmpd="sng" algn="ctr">
              <a:noFill/>
              <a:prstDash val="solid"/>
              <a:round/>
              <a:headEnd type="none" w="med" len="med"/>
              <a:tailEnd type="none" w="med" len="med"/>
            </a:ln>
            <a:effectLst>
              <a:outerShdw blurRad="50800" dist="25400" dir="2700000" algn="tl" rotWithShape="0">
                <a:prstClr val="black">
                  <a:alpha val="32000"/>
                </a:prstClr>
              </a:outerShdw>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a:ln>
                  <a:noFill/>
                </a:ln>
                <a:solidFill>
                  <a:schemeClr val="tx1"/>
                </a:solidFill>
                <a:effectLst>
                  <a:outerShdw blurRad="50800" dist="38100" dir="5400000" algn="t" rotWithShape="0">
                    <a:prstClr val="black">
                      <a:alpha val="40000"/>
                    </a:prstClr>
                  </a:outerShdw>
                </a:effectLst>
                <a:latin typeface="Times New Roman" pitchFamily="-109" charset="0"/>
              </a:endParaRPr>
            </a:p>
          </p:txBody>
        </p:sp>
        <p:sp>
          <p:nvSpPr>
            <p:cNvPr id="7" name="TextBox 6"/>
            <p:cNvSpPr txBox="1"/>
            <p:nvPr/>
          </p:nvSpPr>
          <p:spPr>
            <a:xfrm>
              <a:off x="6195181" y="5669386"/>
              <a:ext cx="2491619" cy="323165"/>
            </a:xfrm>
            <a:prstGeom prst="rect">
              <a:avLst/>
            </a:prstGeom>
            <a:noFill/>
          </p:spPr>
          <p:txBody>
            <a:bodyPr wrap="square" rtlCol="0" anchor="ctr">
              <a:spAutoFit/>
            </a:bodyPr>
            <a:lstStyle/>
            <a:p>
              <a:pPr algn="ctr"/>
              <a:r>
                <a:rPr lang="en-US" sz="1500" dirty="0" smtClean="0">
                  <a:solidFill>
                    <a:schemeClr val="bg1"/>
                  </a:solidFill>
                </a:rPr>
                <a:t>20 minutes</a:t>
              </a:r>
              <a:endParaRPr lang="en-US" sz="1500" dirty="0">
                <a:solidFill>
                  <a:schemeClr val="bg1"/>
                </a:solidFill>
              </a:endParaRPr>
            </a:p>
          </p:txBody>
        </p:sp>
      </p:grpSp>
    </p:spTree>
    <p:extLst>
      <p:ext uri="{BB962C8B-B14F-4D97-AF65-F5344CB8AC3E}">
        <p14:creationId xmlns:p14="http://schemas.microsoft.com/office/powerpoint/2010/main" val="383287079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3500" y="355600"/>
            <a:ext cx="7086600" cy="914400"/>
          </a:xfrm>
        </p:spPr>
        <p:txBody>
          <a:bodyPr/>
          <a:lstStyle/>
          <a:p>
            <a:r>
              <a:rPr lang="en-US" dirty="0" smtClean="0"/>
              <a:t>Next Steps</a:t>
            </a:r>
            <a:endParaRPr lang="en-US" dirty="0"/>
          </a:p>
        </p:txBody>
      </p:sp>
      <p:sp>
        <p:nvSpPr>
          <p:cNvPr id="3" name="Content Placeholder 2"/>
          <p:cNvSpPr>
            <a:spLocks noGrp="1"/>
          </p:cNvSpPr>
          <p:nvPr>
            <p:ph idx="1"/>
          </p:nvPr>
        </p:nvSpPr>
        <p:spPr>
          <a:xfrm>
            <a:off x="457200" y="1536700"/>
            <a:ext cx="8115300" cy="3777640"/>
          </a:xfrm>
        </p:spPr>
        <p:txBody>
          <a:bodyPr/>
          <a:lstStyle/>
          <a:p>
            <a:pPr marL="409575" lvl="1" indent="-358775">
              <a:spcBef>
                <a:spcPts val="1200"/>
              </a:spcBef>
              <a:buFont typeface="Wingdings" charset="2"/>
              <a:buChar char="§"/>
            </a:pPr>
            <a:r>
              <a:rPr lang="en-US" sz="2200" dirty="0" smtClean="0">
                <a:solidFill>
                  <a:schemeClr val="tx1"/>
                </a:solidFill>
              </a:rPr>
              <a:t>How </a:t>
            </a:r>
            <a:r>
              <a:rPr lang="en-US" sz="2200" dirty="0">
                <a:solidFill>
                  <a:schemeClr val="tx1"/>
                </a:solidFill>
              </a:rPr>
              <a:t>has participating in this activity changed your thinking about the </a:t>
            </a:r>
            <a:r>
              <a:rPr lang="en-US" sz="2200" dirty="0" smtClean="0">
                <a:solidFill>
                  <a:schemeClr val="tx1"/>
                </a:solidFill>
              </a:rPr>
              <a:t>CCR </a:t>
            </a:r>
            <a:r>
              <a:rPr lang="en-US" sz="2200" dirty="0">
                <a:solidFill>
                  <a:schemeClr val="tx1"/>
                </a:solidFill>
              </a:rPr>
              <a:t>S</a:t>
            </a:r>
            <a:r>
              <a:rPr lang="en-US" sz="2200" dirty="0" smtClean="0">
                <a:solidFill>
                  <a:schemeClr val="tx1"/>
                </a:solidFill>
              </a:rPr>
              <a:t>tandards</a:t>
            </a:r>
            <a:r>
              <a:rPr lang="en-US" sz="2200" dirty="0">
                <a:solidFill>
                  <a:schemeClr val="tx1"/>
                </a:solidFill>
              </a:rPr>
              <a:t>?</a:t>
            </a:r>
          </a:p>
          <a:p>
            <a:pPr marL="409575" lvl="1" indent="-358775">
              <a:spcBef>
                <a:spcPts val="1200"/>
              </a:spcBef>
              <a:buFont typeface="Wingdings" charset="2"/>
              <a:buChar char="§"/>
            </a:pPr>
            <a:r>
              <a:rPr lang="en-US" sz="2200" dirty="0">
                <a:solidFill>
                  <a:schemeClr val="tx1"/>
                </a:solidFill>
              </a:rPr>
              <a:t>How will you use the information and understanding you have acquired to improve your teaching practice and student learning?</a:t>
            </a:r>
          </a:p>
          <a:p>
            <a:pPr marL="409575" lvl="1" indent="-409575">
              <a:lnSpc>
                <a:spcPct val="110000"/>
              </a:lnSpc>
              <a:spcBef>
                <a:spcPts val="1200"/>
              </a:spcBef>
              <a:buFont typeface="Wingdings" charset="2"/>
              <a:buChar char="§"/>
            </a:pPr>
            <a:r>
              <a:rPr lang="en-US" sz="2200" dirty="0">
                <a:solidFill>
                  <a:schemeClr val="tx1"/>
                </a:solidFill>
              </a:rPr>
              <a:t>What additional training and tools would strengthen your ability to do so? </a:t>
            </a:r>
          </a:p>
          <a:p>
            <a:pPr>
              <a:spcBef>
                <a:spcPts val="3600"/>
              </a:spcBef>
            </a:pPr>
            <a:endParaRPr lang="en-US" dirty="0">
              <a:solidFill>
                <a:schemeClr val="tx1"/>
              </a:solidFill>
            </a:endParaRPr>
          </a:p>
        </p:txBody>
      </p:sp>
    </p:spTree>
    <p:extLst>
      <p:ext uri="{BB962C8B-B14F-4D97-AF65-F5344CB8AC3E}">
        <p14:creationId xmlns:p14="http://schemas.microsoft.com/office/powerpoint/2010/main" val="402575405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nSpc>
                <a:spcPct val="100000"/>
              </a:lnSpc>
            </a:pPr>
            <a:r>
              <a:rPr lang="en-US" dirty="0" smtClean="0"/>
              <a:t>Three Key Advances Prompted by </a:t>
            </a:r>
            <a:r>
              <a:rPr lang="en-US" dirty="0"/>
              <a:t>the </a:t>
            </a:r>
            <a:r>
              <a:rPr lang="en-US" dirty="0" smtClean="0"/>
              <a:t>CCR Standards</a:t>
            </a:r>
            <a:endParaRPr lang="en-US" dirty="0"/>
          </a:p>
        </p:txBody>
      </p:sp>
      <p:sp>
        <p:nvSpPr>
          <p:cNvPr id="6" name="Content Placeholder 2"/>
          <p:cNvSpPr>
            <a:spLocks noGrp="1"/>
          </p:cNvSpPr>
          <p:nvPr>
            <p:ph idx="1"/>
          </p:nvPr>
        </p:nvSpPr>
        <p:spPr>
          <a:xfrm>
            <a:off x="673100" y="1714500"/>
            <a:ext cx="7924800" cy="3951288"/>
          </a:xfrm>
        </p:spPr>
        <p:txBody>
          <a:bodyPr/>
          <a:lstStyle/>
          <a:p>
            <a:pPr marL="514350" indent="-514350">
              <a:lnSpc>
                <a:spcPct val="120000"/>
              </a:lnSpc>
              <a:spcBef>
                <a:spcPts val="1200"/>
              </a:spcBef>
              <a:buFont typeface="+mj-lt"/>
              <a:buAutoNum type="arabicPeriod"/>
            </a:pPr>
            <a:r>
              <a:rPr lang="en-US" sz="2400" b="1" dirty="0" smtClean="0">
                <a:solidFill>
                  <a:schemeClr val="tx1"/>
                </a:solidFill>
              </a:rPr>
              <a:t>Focus</a:t>
            </a:r>
            <a:r>
              <a:rPr lang="en-US" sz="2400" dirty="0" smtClean="0">
                <a:solidFill>
                  <a:schemeClr val="tx1"/>
                </a:solidFill>
              </a:rPr>
              <a:t>: Focus strongly where the CCR Standards focus</a:t>
            </a:r>
            <a:r>
              <a:rPr lang="en-US" sz="2400" dirty="0" smtClean="0"/>
              <a:t>.</a:t>
            </a:r>
            <a:endParaRPr lang="en-US" sz="2400" dirty="0" smtClean="0">
              <a:solidFill>
                <a:schemeClr val="tx1"/>
              </a:solidFill>
            </a:endParaRPr>
          </a:p>
          <a:p>
            <a:pPr marL="514350" indent="-514350">
              <a:lnSpc>
                <a:spcPct val="120000"/>
              </a:lnSpc>
              <a:spcBef>
                <a:spcPts val="1200"/>
              </a:spcBef>
              <a:buFont typeface="+mj-lt"/>
              <a:buAutoNum type="arabicPeriod"/>
            </a:pPr>
            <a:r>
              <a:rPr lang="en-US" sz="2400" b="1" dirty="0" smtClean="0"/>
              <a:t>Coherence</a:t>
            </a:r>
            <a:r>
              <a:rPr lang="en-US" sz="2400" dirty="0" smtClean="0"/>
              <a:t>: Design learning around coherent progressions from level to level.</a:t>
            </a:r>
          </a:p>
          <a:p>
            <a:pPr marL="514350" indent="-514350">
              <a:lnSpc>
                <a:spcPct val="120000"/>
              </a:lnSpc>
              <a:spcBef>
                <a:spcPts val="1200"/>
              </a:spcBef>
              <a:buFont typeface="+mj-lt"/>
              <a:buAutoNum type="arabicPeriod"/>
            </a:pPr>
            <a:r>
              <a:rPr lang="en-US" sz="2400" b="1" dirty="0" smtClean="0"/>
              <a:t>Rigor</a:t>
            </a:r>
            <a:r>
              <a:rPr lang="en-US" sz="2400" dirty="0" smtClean="0"/>
              <a:t>: Pursue conceptual understanding, procedural skill and fluency, and application—all with equal intensity.</a:t>
            </a:r>
            <a:endParaRPr lang="en-US" sz="2400" dirty="0"/>
          </a:p>
        </p:txBody>
      </p:sp>
    </p:spTree>
    <p:extLst>
      <p:ext uri="{BB962C8B-B14F-4D97-AF65-F5344CB8AC3E}">
        <p14:creationId xmlns:p14="http://schemas.microsoft.com/office/powerpoint/2010/main" val="9912411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nodeType="clickEffect">
                                  <p:stCondLst>
                                    <p:cond delay="0"/>
                                  </p:stCondLst>
                                  <p:childTnLst>
                                    <p:animEffect transition="out" filter="fade">
                                      <p:cBhvr>
                                        <p:cTn id="6" dur="1000"/>
                                        <p:tgtEl>
                                          <p:spTgt spid="6">
                                            <p:txEl>
                                              <p:pRg st="1" end="1"/>
                                            </p:txEl>
                                          </p:spTgt>
                                        </p:tgtEl>
                                      </p:cBhvr>
                                    </p:animEffect>
                                    <p:anim calcmode="lin" valueType="num">
                                      <p:cBhvr>
                                        <p:cTn id="7" dur="1000"/>
                                        <p:tgtEl>
                                          <p:spTgt spid="6">
                                            <p:txEl>
                                              <p:pRg st="1" end="1"/>
                                            </p:txEl>
                                          </p:spTgt>
                                        </p:tgtEl>
                                        <p:attrNameLst>
                                          <p:attrName>ppt_x</p:attrName>
                                        </p:attrNameLst>
                                      </p:cBhvr>
                                      <p:tavLst>
                                        <p:tav tm="0">
                                          <p:val>
                                            <p:strVal val="ppt_x"/>
                                          </p:val>
                                        </p:tav>
                                        <p:tav tm="100000">
                                          <p:val>
                                            <p:strVal val="ppt_x"/>
                                          </p:val>
                                        </p:tav>
                                      </p:tavLst>
                                    </p:anim>
                                    <p:anim calcmode="lin" valueType="num">
                                      <p:cBhvr>
                                        <p:cTn id="8" dur="1000"/>
                                        <p:tgtEl>
                                          <p:spTgt spid="6">
                                            <p:txEl>
                                              <p:pRg st="1" end="1"/>
                                            </p:txEl>
                                          </p:spTgt>
                                        </p:tgtEl>
                                        <p:attrNameLst>
                                          <p:attrName>ppt_y</p:attrName>
                                        </p:attrNameLst>
                                      </p:cBhvr>
                                      <p:tavLst>
                                        <p:tav tm="0">
                                          <p:val>
                                            <p:strVal val="ppt_y"/>
                                          </p:val>
                                        </p:tav>
                                        <p:tav tm="100000">
                                          <p:val>
                                            <p:strVal val="ppt_y+.1"/>
                                          </p:val>
                                        </p:tav>
                                      </p:tavLst>
                                    </p:anim>
                                    <p:set>
                                      <p:cBhvr>
                                        <p:cTn id="9" dur="1" fill="hold">
                                          <p:stCondLst>
                                            <p:cond delay="999"/>
                                          </p:stCondLst>
                                        </p:cTn>
                                        <p:tgtEl>
                                          <p:spTgt spid="6">
                                            <p:txEl>
                                              <p:pRg st="1" end="1"/>
                                            </p:txEl>
                                          </p:spTgt>
                                        </p:tgtEl>
                                        <p:attrNameLst>
                                          <p:attrName>style.visibility</p:attrName>
                                        </p:attrNameLst>
                                      </p:cBhvr>
                                      <p:to>
                                        <p:strVal val="hidden"/>
                                      </p:to>
                                    </p:set>
                                  </p:childTnLst>
                                </p:cTn>
                              </p:par>
                              <p:par>
                                <p:cTn id="10" presetID="42" presetClass="exit" presetSubtype="0" fill="hold" nodeType="withEffect">
                                  <p:stCondLst>
                                    <p:cond delay="0"/>
                                  </p:stCondLst>
                                  <p:childTnLst>
                                    <p:animEffect transition="out" filter="fade">
                                      <p:cBhvr>
                                        <p:cTn id="11" dur="1000"/>
                                        <p:tgtEl>
                                          <p:spTgt spid="6">
                                            <p:txEl>
                                              <p:pRg st="2" end="2"/>
                                            </p:txEl>
                                          </p:spTgt>
                                        </p:tgtEl>
                                      </p:cBhvr>
                                    </p:animEffect>
                                    <p:anim calcmode="lin" valueType="num">
                                      <p:cBhvr>
                                        <p:cTn id="12" dur="1000"/>
                                        <p:tgtEl>
                                          <p:spTgt spid="6">
                                            <p:txEl>
                                              <p:pRg st="2" end="2"/>
                                            </p:txEl>
                                          </p:spTgt>
                                        </p:tgtEl>
                                        <p:attrNameLst>
                                          <p:attrName>ppt_x</p:attrName>
                                        </p:attrNameLst>
                                      </p:cBhvr>
                                      <p:tavLst>
                                        <p:tav tm="0">
                                          <p:val>
                                            <p:strVal val="ppt_x"/>
                                          </p:val>
                                        </p:tav>
                                        <p:tav tm="100000">
                                          <p:val>
                                            <p:strVal val="ppt_x"/>
                                          </p:val>
                                        </p:tav>
                                      </p:tavLst>
                                    </p:anim>
                                    <p:anim calcmode="lin" valueType="num">
                                      <p:cBhvr>
                                        <p:cTn id="13" dur="1000"/>
                                        <p:tgtEl>
                                          <p:spTgt spid="6">
                                            <p:txEl>
                                              <p:pRg st="2" end="2"/>
                                            </p:txEl>
                                          </p:spTgt>
                                        </p:tgtEl>
                                        <p:attrNameLst>
                                          <p:attrName>ppt_y</p:attrName>
                                        </p:attrNameLst>
                                      </p:cBhvr>
                                      <p:tavLst>
                                        <p:tav tm="0">
                                          <p:val>
                                            <p:strVal val="ppt_y"/>
                                          </p:val>
                                        </p:tav>
                                        <p:tav tm="100000">
                                          <p:val>
                                            <p:strVal val="ppt_y+.1"/>
                                          </p:val>
                                        </p:tav>
                                      </p:tavLst>
                                    </p:anim>
                                    <p:set>
                                      <p:cBhvr>
                                        <p:cTn id="14" dur="1" fill="hold">
                                          <p:stCondLst>
                                            <p:cond delay="999"/>
                                          </p:stCondLst>
                                        </p:cTn>
                                        <p:tgtEl>
                                          <p:spTgt spid="6">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04800"/>
            <a:ext cx="7594600" cy="914400"/>
          </a:xfrm>
        </p:spPr>
        <p:txBody>
          <a:bodyPr/>
          <a:lstStyle/>
          <a:p>
            <a:r>
              <a:rPr lang="en-US" dirty="0" smtClean="0"/>
              <a:t>Standards for Mathematical Practice</a:t>
            </a:r>
            <a:endParaRPr lang="en-US" dirty="0"/>
          </a:p>
        </p:txBody>
      </p:sp>
      <p:sp>
        <p:nvSpPr>
          <p:cNvPr id="3" name="Content Placeholder 2"/>
          <p:cNvSpPr>
            <a:spLocks noGrp="1"/>
          </p:cNvSpPr>
          <p:nvPr>
            <p:ph idx="1"/>
          </p:nvPr>
        </p:nvSpPr>
        <p:spPr>
          <a:xfrm>
            <a:off x="520700" y="1549400"/>
            <a:ext cx="8013700" cy="4584700"/>
          </a:xfrm>
        </p:spPr>
        <p:txBody>
          <a:bodyPr>
            <a:normAutofit lnSpcReduction="10000"/>
          </a:bodyPr>
          <a:lstStyle/>
          <a:p>
            <a:pPr marL="804863" indent="-804863">
              <a:lnSpc>
                <a:spcPct val="120000"/>
              </a:lnSpc>
              <a:spcBef>
                <a:spcPts val="1200"/>
              </a:spcBef>
              <a:buNone/>
            </a:pPr>
            <a:r>
              <a:rPr lang="en-US" b="1" dirty="0" smtClean="0">
                <a:solidFill>
                  <a:schemeClr val="tx1"/>
                </a:solidFill>
              </a:rPr>
              <a:t>MP.1</a:t>
            </a:r>
            <a:r>
              <a:rPr lang="en-US" dirty="0" smtClean="0">
                <a:solidFill>
                  <a:schemeClr val="tx1"/>
                </a:solidFill>
              </a:rPr>
              <a:t>	</a:t>
            </a:r>
            <a:r>
              <a:rPr lang="en-US" spc="-80" dirty="0" smtClean="0">
                <a:solidFill>
                  <a:schemeClr val="tx1"/>
                </a:solidFill>
              </a:rPr>
              <a:t>Make sense of problems and persevere in solving them.</a:t>
            </a:r>
            <a:r>
              <a:rPr lang="en-US" dirty="0" smtClean="0">
                <a:solidFill>
                  <a:schemeClr val="tx1"/>
                </a:solidFill>
              </a:rPr>
              <a:t> </a:t>
            </a:r>
          </a:p>
          <a:p>
            <a:pPr marL="804863" indent="-804863">
              <a:lnSpc>
                <a:spcPct val="120000"/>
              </a:lnSpc>
              <a:spcBef>
                <a:spcPts val="1200"/>
              </a:spcBef>
              <a:buNone/>
            </a:pPr>
            <a:r>
              <a:rPr lang="en-US" b="1" dirty="0" smtClean="0">
                <a:solidFill>
                  <a:schemeClr val="tx1"/>
                </a:solidFill>
              </a:rPr>
              <a:t>MP.2</a:t>
            </a:r>
            <a:r>
              <a:rPr lang="en-US" dirty="0" smtClean="0">
                <a:solidFill>
                  <a:schemeClr val="tx1"/>
                </a:solidFill>
              </a:rPr>
              <a:t>	Reason abstractly and quantitatively.</a:t>
            </a:r>
          </a:p>
          <a:p>
            <a:pPr marL="804863" indent="-804863">
              <a:lnSpc>
                <a:spcPct val="120000"/>
              </a:lnSpc>
              <a:spcBef>
                <a:spcPts val="1200"/>
              </a:spcBef>
              <a:buNone/>
            </a:pPr>
            <a:r>
              <a:rPr lang="en-US" b="1" dirty="0" smtClean="0">
                <a:solidFill>
                  <a:schemeClr val="tx1"/>
                </a:solidFill>
              </a:rPr>
              <a:t>MP.3</a:t>
            </a:r>
            <a:r>
              <a:rPr lang="en-US" dirty="0" smtClean="0">
                <a:solidFill>
                  <a:schemeClr val="tx1"/>
                </a:solidFill>
              </a:rPr>
              <a:t>	Construct viable arguments and critique the reasoning of others.</a:t>
            </a:r>
          </a:p>
          <a:p>
            <a:pPr marL="804863" indent="-804863">
              <a:lnSpc>
                <a:spcPct val="120000"/>
              </a:lnSpc>
              <a:spcBef>
                <a:spcPts val="1200"/>
              </a:spcBef>
              <a:buNone/>
            </a:pPr>
            <a:r>
              <a:rPr lang="en-US" b="1" dirty="0" smtClean="0">
                <a:solidFill>
                  <a:schemeClr val="tx1"/>
                </a:solidFill>
              </a:rPr>
              <a:t>MP.4</a:t>
            </a:r>
            <a:r>
              <a:rPr lang="en-US" dirty="0" smtClean="0">
                <a:solidFill>
                  <a:schemeClr val="tx1"/>
                </a:solidFill>
              </a:rPr>
              <a:t>	Model with mathematics.</a:t>
            </a:r>
          </a:p>
          <a:p>
            <a:pPr marL="804863" indent="-804863">
              <a:lnSpc>
                <a:spcPct val="120000"/>
              </a:lnSpc>
              <a:spcBef>
                <a:spcPts val="1200"/>
              </a:spcBef>
              <a:buNone/>
            </a:pPr>
            <a:r>
              <a:rPr lang="en-US" b="1" dirty="0" smtClean="0">
                <a:solidFill>
                  <a:schemeClr val="tx1"/>
                </a:solidFill>
              </a:rPr>
              <a:t>MP.5</a:t>
            </a:r>
            <a:r>
              <a:rPr lang="en-US" dirty="0" smtClean="0">
                <a:solidFill>
                  <a:schemeClr val="tx1"/>
                </a:solidFill>
              </a:rPr>
              <a:t>	Use appropriate tools strategically.</a:t>
            </a:r>
          </a:p>
          <a:p>
            <a:pPr marL="804863" indent="-804863">
              <a:lnSpc>
                <a:spcPct val="120000"/>
              </a:lnSpc>
              <a:spcBef>
                <a:spcPts val="1200"/>
              </a:spcBef>
              <a:buNone/>
            </a:pPr>
            <a:r>
              <a:rPr lang="en-US" b="1" dirty="0" smtClean="0">
                <a:solidFill>
                  <a:schemeClr val="tx1"/>
                </a:solidFill>
              </a:rPr>
              <a:t>MP.6</a:t>
            </a:r>
            <a:r>
              <a:rPr lang="en-US" dirty="0" smtClean="0">
                <a:solidFill>
                  <a:schemeClr val="tx1"/>
                </a:solidFill>
              </a:rPr>
              <a:t>	Attend to precision.</a:t>
            </a:r>
          </a:p>
          <a:p>
            <a:pPr marL="804863" indent="-804863">
              <a:lnSpc>
                <a:spcPct val="120000"/>
              </a:lnSpc>
              <a:spcBef>
                <a:spcPts val="1200"/>
              </a:spcBef>
              <a:buNone/>
            </a:pPr>
            <a:r>
              <a:rPr lang="en-US" b="1" dirty="0" smtClean="0">
                <a:solidFill>
                  <a:schemeClr val="tx1"/>
                </a:solidFill>
              </a:rPr>
              <a:t>MP.7</a:t>
            </a:r>
            <a:r>
              <a:rPr lang="en-US" dirty="0" smtClean="0">
                <a:solidFill>
                  <a:schemeClr val="tx1"/>
                </a:solidFill>
              </a:rPr>
              <a:t>	Look for and make use of structure.</a:t>
            </a:r>
          </a:p>
          <a:p>
            <a:pPr marL="804863" indent="-804863">
              <a:lnSpc>
                <a:spcPct val="120000"/>
              </a:lnSpc>
              <a:spcBef>
                <a:spcPts val="1200"/>
              </a:spcBef>
              <a:buNone/>
            </a:pPr>
            <a:r>
              <a:rPr lang="en-US" b="1" dirty="0" smtClean="0">
                <a:solidFill>
                  <a:schemeClr val="tx1"/>
                </a:solidFill>
              </a:rPr>
              <a:t>MP.8</a:t>
            </a:r>
            <a:r>
              <a:rPr lang="en-US" dirty="0" smtClean="0">
                <a:solidFill>
                  <a:schemeClr val="tx1"/>
                </a:solidFill>
              </a:rPr>
              <a:t>	Look for and express regularity in repeated reasoning.</a:t>
            </a:r>
            <a:endParaRPr lang="en-US" dirty="0">
              <a:solidFill>
                <a:schemeClr val="tx1"/>
              </a:solidFill>
            </a:endParaRPr>
          </a:p>
        </p:txBody>
      </p:sp>
    </p:spTree>
    <p:extLst>
      <p:ext uri="{BB962C8B-B14F-4D97-AF65-F5344CB8AC3E}">
        <p14:creationId xmlns:p14="http://schemas.microsoft.com/office/powerpoint/2010/main" val="253426108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30200"/>
            <a:ext cx="7848600" cy="914400"/>
          </a:xfrm>
        </p:spPr>
        <p:txBody>
          <a:bodyPr anchor="b"/>
          <a:lstStyle/>
          <a:p>
            <a:pPr marL="0" indent="0">
              <a:lnSpc>
                <a:spcPct val="100000"/>
              </a:lnSpc>
              <a:spcBef>
                <a:spcPts val="0"/>
              </a:spcBef>
            </a:pPr>
            <a:r>
              <a:rPr lang="en-US" dirty="0" smtClean="0"/>
              <a:t>Unit 4 Objectives</a:t>
            </a:r>
            <a:br>
              <a:rPr lang="en-US" dirty="0" smtClean="0"/>
            </a:br>
            <a:r>
              <a:rPr lang="en-US" sz="2200" i="1" dirty="0" smtClean="0">
                <a:solidFill>
                  <a:srgbClr val="A6A6A6"/>
                </a:solidFill>
              </a:rPr>
              <a:t>Connecting Standards for Mathematical Practice to Content</a:t>
            </a:r>
            <a:endParaRPr lang="en-US" sz="2200" dirty="0"/>
          </a:p>
        </p:txBody>
      </p:sp>
      <p:sp>
        <p:nvSpPr>
          <p:cNvPr id="3" name="Content Placeholder 2"/>
          <p:cNvSpPr>
            <a:spLocks noGrp="1"/>
          </p:cNvSpPr>
          <p:nvPr>
            <p:ph idx="1"/>
          </p:nvPr>
        </p:nvSpPr>
        <p:spPr>
          <a:xfrm>
            <a:off x="457200" y="1600200"/>
            <a:ext cx="8077200" cy="4179888"/>
          </a:xfrm>
        </p:spPr>
        <p:txBody>
          <a:bodyPr/>
          <a:lstStyle/>
          <a:p>
            <a:pPr>
              <a:lnSpc>
                <a:spcPct val="120000"/>
              </a:lnSpc>
              <a:spcBef>
                <a:spcPts val="1176"/>
              </a:spcBef>
              <a:buFont typeface="Wingdings" charset="2"/>
              <a:buChar char="§"/>
            </a:pPr>
            <a:r>
              <a:rPr lang="en-US" dirty="0">
                <a:solidFill>
                  <a:srgbClr val="000000"/>
                </a:solidFill>
              </a:rPr>
              <a:t>Recognize </a:t>
            </a:r>
            <a:r>
              <a:rPr lang="en-US" dirty="0" smtClean="0">
                <a:solidFill>
                  <a:srgbClr val="000000"/>
                </a:solidFill>
              </a:rPr>
              <a:t>the Standards for Mathematical Practice as important </a:t>
            </a:r>
            <a:r>
              <a:rPr lang="en-US" dirty="0">
                <a:solidFill>
                  <a:srgbClr val="000000"/>
                </a:solidFill>
              </a:rPr>
              <a:t>processes and proficiencies with long-standing importance in mathematics education.</a:t>
            </a:r>
          </a:p>
          <a:p>
            <a:pPr>
              <a:lnSpc>
                <a:spcPct val="120000"/>
              </a:lnSpc>
              <a:spcBef>
                <a:spcPts val="1176"/>
              </a:spcBef>
              <a:buFont typeface="Wingdings" charset="2"/>
              <a:buChar char="§"/>
            </a:pPr>
            <a:r>
              <a:rPr lang="en-US" dirty="0" smtClean="0">
                <a:solidFill>
                  <a:srgbClr val="000000"/>
                </a:solidFill>
              </a:rPr>
              <a:t>Understand how to recognize opportunities for observing the Standards </a:t>
            </a:r>
            <a:r>
              <a:rPr lang="en-US" dirty="0">
                <a:solidFill>
                  <a:srgbClr val="000000"/>
                </a:solidFill>
              </a:rPr>
              <a:t>for Mathematical </a:t>
            </a:r>
            <a:r>
              <a:rPr lang="en-US" dirty="0" smtClean="0">
                <a:solidFill>
                  <a:srgbClr val="000000"/>
                </a:solidFill>
              </a:rPr>
              <a:t>Practice in the requirements of both standards and lessons. </a:t>
            </a:r>
          </a:p>
          <a:p>
            <a:pPr>
              <a:lnSpc>
                <a:spcPct val="120000"/>
              </a:lnSpc>
              <a:spcBef>
                <a:spcPts val="1176"/>
              </a:spcBef>
              <a:buFont typeface="Wingdings" charset="2"/>
              <a:buChar char="§"/>
            </a:pPr>
            <a:r>
              <a:rPr lang="en-US" dirty="0" smtClean="0">
                <a:solidFill>
                  <a:srgbClr val="000000"/>
                </a:solidFill>
              </a:rPr>
              <a:t>Develop an understanding of how to integrate the Standards for Mathematical Practice with content in lessons as a means to enrich student learning.</a:t>
            </a:r>
          </a:p>
        </p:txBody>
      </p:sp>
    </p:spTree>
    <p:extLst>
      <p:ext uri="{BB962C8B-B14F-4D97-AF65-F5344CB8AC3E}">
        <p14:creationId xmlns:p14="http://schemas.microsoft.com/office/powerpoint/2010/main" val="36838820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Shape 178"/>
          <p:cNvSpPr>
            <a:spLocks noGrp="1"/>
          </p:cNvSpPr>
          <p:nvPr>
            <p:ph type="title"/>
          </p:nvPr>
        </p:nvSpPr>
        <p:spPr>
          <a:xfrm>
            <a:off x="1295400" y="-253910"/>
            <a:ext cx="8369300" cy="1503338"/>
          </a:xfrm>
        </p:spPr>
        <p:txBody>
          <a:bodyPr/>
          <a:lstStyle/>
          <a:p>
            <a:pPr>
              <a:lnSpc>
                <a:spcPct val="100000"/>
              </a:lnSpc>
            </a:pPr>
            <a:r>
              <a:rPr lang="en-US" dirty="0" smtClean="0"/>
              <a:t>Rationale for the Standards for Mathematical Practice</a:t>
            </a:r>
            <a:endParaRPr lang="en-US" dirty="0">
              <a:solidFill>
                <a:srgbClr val="17375E"/>
              </a:solidFill>
            </a:endParaRPr>
          </a:p>
        </p:txBody>
      </p:sp>
      <p:sp>
        <p:nvSpPr>
          <p:cNvPr id="8" name="Shape 179"/>
          <p:cNvSpPr txBox="1">
            <a:spLocks noGrp="1"/>
          </p:cNvSpPr>
          <p:nvPr>
            <p:ph idx="1"/>
          </p:nvPr>
        </p:nvSpPr>
        <p:spPr>
          <a:xfrm>
            <a:off x="457200" y="1422401"/>
            <a:ext cx="8501036" cy="4660900"/>
          </a:xfrm>
        </p:spPr>
        <p:txBody>
          <a:bodyPr/>
          <a:lstStyle/>
          <a:p>
            <a:pPr marL="0" indent="0">
              <a:lnSpc>
                <a:spcPct val="120000"/>
              </a:lnSpc>
              <a:spcBef>
                <a:spcPts val="1176"/>
              </a:spcBef>
              <a:buNone/>
            </a:pPr>
            <a:r>
              <a:rPr lang="en-US" i="1" spc="-90" dirty="0" smtClean="0"/>
              <a:t>Relevance and Importance Based on the Research</a:t>
            </a:r>
            <a:endParaRPr lang="en-US" i="1" spc="-90" dirty="0"/>
          </a:p>
          <a:p>
            <a:pPr>
              <a:lnSpc>
                <a:spcPct val="120000"/>
              </a:lnSpc>
              <a:spcBef>
                <a:spcPts val="1176"/>
              </a:spcBef>
              <a:buFont typeface="Wingdings" charset="2"/>
              <a:buChar char="§"/>
            </a:pPr>
            <a:r>
              <a:rPr lang="en-US" dirty="0" smtClean="0">
                <a:solidFill>
                  <a:srgbClr val="000000"/>
                </a:solidFill>
              </a:rPr>
              <a:t>The Standards for Mathematical Practice </a:t>
            </a:r>
            <a:r>
              <a:rPr lang="en-US" dirty="0" smtClean="0">
                <a:solidFill>
                  <a:schemeClr val="tx1"/>
                </a:solidFill>
              </a:rPr>
              <a:t>rest </a:t>
            </a:r>
            <a:r>
              <a:rPr lang="en-US" dirty="0">
                <a:solidFill>
                  <a:schemeClr val="tx1"/>
                </a:solidFill>
              </a:rPr>
              <a:t>on “processes and proficiencies” with established significance in mathematics </a:t>
            </a:r>
            <a:r>
              <a:rPr lang="en-US" dirty="0" smtClean="0">
                <a:solidFill>
                  <a:schemeClr val="tx1"/>
                </a:solidFill>
              </a:rPr>
              <a:t>education (NCTM and NRC).</a:t>
            </a:r>
          </a:p>
          <a:p>
            <a:pPr>
              <a:lnSpc>
                <a:spcPct val="120000"/>
              </a:lnSpc>
              <a:spcBef>
                <a:spcPts val="1176"/>
              </a:spcBef>
              <a:buFont typeface="Wingdings" charset="2"/>
              <a:buChar char="§"/>
            </a:pPr>
            <a:r>
              <a:rPr lang="en-US" dirty="0" smtClean="0">
                <a:solidFill>
                  <a:srgbClr val="000000"/>
                </a:solidFill>
                <a:sym typeface="Arial"/>
              </a:rPr>
              <a:t>When Standards for Mathematical Practice </a:t>
            </a:r>
            <a:r>
              <a:rPr lang="en-US" dirty="0">
                <a:solidFill>
                  <a:srgbClr val="000000"/>
                </a:solidFill>
                <a:sym typeface="Arial"/>
              </a:rPr>
              <a:t>are connected to content, deeper understanding can occur, </a:t>
            </a:r>
            <a:r>
              <a:rPr lang="en-US" dirty="0" smtClean="0">
                <a:solidFill>
                  <a:srgbClr val="000000"/>
                </a:solidFill>
                <a:sym typeface="Arial"/>
              </a:rPr>
              <a:t>enabling students </a:t>
            </a:r>
            <a:r>
              <a:rPr lang="en-US" dirty="0">
                <a:solidFill>
                  <a:srgbClr val="000000"/>
                </a:solidFill>
                <a:sym typeface="Arial"/>
              </a:rPr>
              <a:t>to extend them to new </a:t>
            </a:r>
            <a:r>
              <a:rPr lang="en-US" dirty="0" smtClean="0">
                <a:solidFill>
                  <a:srgbClr val="000000"/>
                </a:solidFill>
                <a:sym typeface="Arial"/>
              </a:rPr>
              <a:t>situations (ACT National Curriculum Survey). </a:t>
            </a:r>
            <a:endParaRPr lang="en-US" dirty="0">
              <a:solidFill>
                <a:srgbClr val="000000"/>
              </a:solidFill>
              <a:sym typeface="Arial"/>
            </a:endParaRPr>
          </a:p>
          <a:p>
            <a:pPr>
              <a:lnSpc>
                <a:spcPct val="120000"/>
              </a:lnSpc>
              <a:spcBef>
                <a:spcPts val="1176"/>
              </a:spcBef>
              <a:buFont typeface="Wingdings" charset="2"/>
              <a:buChar char="§"/>
            </a:pPr>
            <a:r>
              <a:rPr lang="en-US" dirty="0" smtClean="0">
                <a:solidFill>
                  <a:srgbClr val="000000"/>
                </a:solidFill>
                <a:sym typeface="Arial"/>
              </a:rPr>
              <a:t>Attention to the Standards for Mathematical Practice shifts </a:t>
            </a:r>
            <a:r>
              <a:rPr lang="en-US" dirty="0">
                <a:solidFill>
                  <a:srgbClr val="000000"/>
                </a:solidFill>
                <a:sym typeface="Arial"/>
              </a:rPr>
              <a:t>the </a:t>
            </a:r>
            <a:r>
              <a:rPr lang="en-US" dirty="0" smtClean="0">
                <a:solidFill>
                  <a:srgbClr val="000000"/>
                </a:solidFill>
                <a:sym typeface="Arial"/>
              </a:rPr>
              <a:t>emphasis </a:t>
            </a:r>
            <a:r>
              <a:rPr lang="en-US" dirty="0">
                <a:solidFill>
                  <a:srgbClr val="000000"/>
                </a:solidFill>
                <a:sym typeface="Arial"/>
              </a:rPr>
              <a:t>from just “how to get the answer” to also “learning how to learn.”</a:t>
            </a:r>
          </a:p>
        </p:txBody>
      </p:sp>
    </p:spTree>
    <p:extLst>
      <p:ext uri="{BB962C8B-B14F-4D97-AF65-F5344CB8AC3E}">
        <p14:creationId xmlns:p14="http://schemas.microsoft.com/office/powerpoint/2010/main" val="2055489558"/>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fade">
                                      <p:cBhvr>
                                        <p:cTn id="7" dur="500"/>
                                        <p:tgtEl>
                                          <p:spTgt spid="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fade">
                                      <p:cBhvr>
                                        <p:cTn id="12" dur="500"/>
                                        <p:tgtEl>
                                          <p:spTgt spid="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animEffect transition="in" filter="fade">
                                      <p:cBhvr>
                                        <p:cTn id="17"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0800" y="177799"/>
            <a:ext cx="8229600" cy="1061047"/>
          </a:xfrm>
        </p:spPr>
        <p:txBody>
          <a:bodyPr/>
          <a:lstStyle/>
          <a:p>
            <a:pPr>
              <a:lnSpc>
                <a:spcPct val="100000"/>
              </a:lnSpc>
            </a:pPr>
            <a:r>
              <a:rPr lang="en-US" dirty="0" smtClean="0"/>
              <a:t>Implications of the Standards for Mathematical Practice on Instruction </a:t>
            </a:r>
            <a:endParaRPr lang="en-US" dirty="0"/>
          </a:p>
        </p:txBody>
      </p:sp>
      <p:sp>
        <p:nvSpPr>
          <p:cNvPr id="3" name="Content Placeholder 2"/>
          <p:cNvSpPr>
            <a:spLocks noGrp="1"/>
          </p:cNvSpPr>
          <p:nvPr>
            <p:ph idx="1"/>
          </p:nvPr>
        </p:nvSpPr>
        <p:spPr>
          <a:xfrm>
            <a:off x="457200" y="1587501"/>
            <a:ext cx="8051800" cy="4044538"/>
          </a:xfrm>
        </p:spPr>
        <p:txBody>
          <a:bodyPr/>
          <a:lstStyle/>
          <a:p>
            <a:pPr>
              <a:lnSpc>
                <a:spcPct val="120000"/>
              </a:lnSpc>
              <a:spcBef>
                <a:spcPts val="1200"/>
              </a:spcBef>
              <a:buFont typeface="Wingdings" charset="2"/>
              <a:buChar char="§"/>
            </a:pPr>
            <a:r>
              <a:rPr lang="en-US" dirty="0" smtClean="0">
                <a:solidFill>
                  <a:schemeClr val="tx1"/>
                </a:solidFill>
              </a:rPr>
              <a:t>The Standards for Mathematical Practice are applied </a:t>
            </a:r>
            <a:r>
              <a:rPr lang="en-US" dirty="0"/>
              <a:t/>
            </a:r>
            <a:br>
              <a:rPr lang="en-US" dirty="0"/>
            </a:br>
            <a:r>
              <a:rPr lang="en-US" dirty="0" smtClean="0">
                <a:solidFill>
                  <a:schemeClr val="tx1"/>
                </a:solidFill>
              </a:rPr>
              <a:t>across all levels.</a:t>
            </a:r>
          </a:p>
          <a:p>
            <a:pPr>
              <a:lnSpc>
                <a:spcPct val="120000"/>
              </a:lnSpc>
              <a:spcBef>
                <a:spcPts val="1200"/>
              </a:spcBef>
              <a:buFont typeface="Wingdings" charset="2"/>
              <a:buChar char="§"/>
            </a:pPr>
            <a:r>
              <a:rPr lang="en-US" dirty="0" smtClean="0">
                <a:solidFill>
                  <a:schemeClr val="tx1"/>
                </a:solidFill>
              </a:rPr>
              <a:t>Not all Standards for Mathematical Practice are appropriate for every lesson.</a:t>
            </a:r>
          </a:p>
          <a:p>
            <a:pPr>
              <a:lnSpc>
                <a:spcPct val="120000"/>
              </a:lnSpc>
              <a:spcBef>
                <a:spcPts val="1200"/>
              </a:spcBef>
              <a:buFont typeface="Wingdings" charset="2"/>
              <a:buChar char="§"/>
            </a:pPr>
            <a:r>
              <a:rPr lang="en-US" dirty="0" smtClean="0">
                <a:solidFill>
                  <a:schemeClr val="tx1"/>
                </a:solidFill>
              </a:rPr>
              <a:t>Students need opportunities to experience </a:t>
            </a:r>
            <a:r>
              <a:rPr lang="en-US" i="1" dirty="0" smtClean="0">
                <a:solidFill>
                  <a:schemeClr val="tx1"/>
                </a:solidFill>
              </a:rPr>
              <a:t>all</a:t>
            </a:r>
            <a:r>
              <a:rPr lang="en-US" dirty="0" smtClean="0">
                <a:solidFill>
                  <a:schemeClr val="tx1"/>
                </a:solidFill>
              </a:rPr>
              <a:t> of the Standards for Mathematical Practice over the course of the unit or the level of study.</a:t>
            </a:r>
            <a:endParaRPr lang="en-US" dirty="0">
              <a:solidFill>
                <a:schemeClr val="tx1"/>
              </a:solidFill>
            </a:endParaRPr>
          </a:p>
        </p:txBody>
      </p:sp>
    </p:spTree>
    <p:extLst>
      <p:ext uri="{BB962C8B-B14F-4D97-AF65-F5344CB8AC3E}">
        <p14:creationId xmlns:p14="http://schemas.microsoft.com/office/powerpoint/2010/main" val="29373590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Hands-On Practice</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lgn="r">
              <a:buNone/>
            </a:pPr>
            <a:r>
              <a:rPr lang="en-US" sz="2800" b="1" i="1" kern="1200" dirty="0">
                <a:solidFill>
                  <a:schemeClr val="tx2">
                    <a:lumMod val="75000"/>
                  </a:schemeClr>
                </a:solidFill>
                <a:cs typeface="Arial"/>
              </a:rPr>
              <a:t>Now </a:t>
            </a:r>
            <a:r>
              <a:rPr lang="en-US" sz="2800" b="1" i="1" kern="1200">
                <a:solidFill>
                  <a:schemeClr val="tx2">
                    <a:lumMod val="75000"/>
                  </a:schemeClr>
                </a:solidFill>
                <a:cs typeface="Arial"/>
              </a:rPr>
              <a:t>let’s </a:t>
            </a:r>
            <a:r>
              <a:rPr lang="en-US" sz="2800" b="1" i="1" kern="1200" smtClean="0">
                <a:solidFill>
                  <a:schemeClr val="tx2">
                    <a:lumMod val="75000"/>
                  </a:schemeClr>
                </a:solidFill>
                <a:cs typeface="Arial"/>
              </a:rPr>
              <a:t>work </a:t>
            </a:r>
            <a:r>
              <a:rPr lang="en-US" sz="2800" b="1" i="1" kern="1200" dirty="0">
                <a:solidFill>
                  <a:schemeClr val="tx2">
                    <a:lumMod val="75000"/>
                  </a:schemeClr>
                </a:solidFill>
                <a:cs typeface="Arial"/>
              </a:rPr>
              <a:t>with the Standards for Mathematical </a:t>
            </a:r>
            <a:r>
              <a:rPr lang="en-US" sz="2800" b="1" i="1" kern="1200" dirty="0" smtClean="0">
                <a:solidFill>
                  <a:schemeClr val="tx2">
                    <a:lumMod val="75000"/>
                  </a:schemeClr>
                </a:solidFill>
                <a:cs typeface="Arial"/>
              </a:rPr>
              <a:t>Practice. . .</a:t>
            </a:r>
            <a:endParaRPr lang="en-US" dirty="0"/>
          </a:p>
        </p:txBody>
      </p:sp>
    </p:spTree>
    <p:extLst>
      <p:ext uri="{BB962C8B-B14F-4D97-AF65-F5344CB8AC3E}">
        <p14:creationId xmlns:p14="http://schemas.microsoft.com/office/powerpoint/2010/main" val="1025642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a:t>
            </a:r>
            <a:r>
              <a:rPr lang="en-US" dirty="0"/>
              <a:t>(</a:t>
            </a:r>
            <a:r>
              <a:rPr lang="en-US" dirty="0" smtClean="0"/>
              <a:t>Part One)</a:t>
            </a:r>
            <a:endParaRPr lang="en-US" dirty="0"/>
          </a:p>
        </p:txBody>
      </p:sp>
      <p:sp>
        <p:nvSpPr>
          <p:cNvPr id="3" name="Content Placeholder 2"/>
          <p:cNvSpPr>
            <a:spLocks noGrp="1"/>
          </p:cNvSpPr>
          <p:nvPr>
            <p:ph idx="1"/>
          </p:nvPr>
        </p:nvSpPr>
        <p:spPr>
          <a:xfrm>
            <a:off x="457200" y="1549400"/>
            <a:ext cx="8501036" cy="3674598"/>
          </a:xfrm>
        </p:spPr>
        <p:txBody>
          <a:bodyPr/>
          <a:lstStyle/>
          <a:p>
            <a:pPr>
              <a:lnSpc>
                <a:spcPct val="120000"/>
              </a:lnSpc>
              <a:spcBef>
                <a:spcPts val="1176"/>
              </a:spcBef>
              <a:buFont typeface="Wingdings" charset="2"/>
              <a:buChar char="§"/>
            </a:pPr>
            <a:r>
              <a:rPr lang="en-US" dirty="0" smtClean="0">
                <a:solidFill>
                  <a:srgbClr val="000000"/>
                </a:solidFill>
              </a:rPr>
              <a:t>Directions for Participants</a:t>
            </a:r>
          </a:p>
          <a:p>
            <a:pPr>
              <a:lnSpc>
                <a:spcPct val="120000"/>
              </a:lnSpc>
              <a:spcBef>
                <a:spcPts val="1176"/>
              </a:spcBef>
              <a:buFont typeface="Wingdings" charset="2"/>
              <a:buChar char="§"/>
            </a:pPr>
            <a:r>
              <a:rPr lang="en-US" dirty="0" smtClean="0">
                <a:solidFill>
                  <a:srgbClr val="000000"/>
                </a:solidFill>
              </a:rPr>
              <a:t>Worksheet</a:t>
            </a:r>
            <a:r>
              <a:rPr lang="en-US" dirty="0">
                <a:solidFill>
                  <a:srgbClr val="000000"/>
                </a:solidFill>
              </a:rPr>
              <a:t>: </a:t>
            </a:r>
            <a:r>
              <a:rPr lang="en-US" dirty="0" smtClean="0">
                <a:solidFill>
                  <a:srgbClr val="000000"/>
                </a:solidFill>
              </a:rPr>
              <a:t>Matching Standards for Mathematical Practice </a:t>
            </a:r>
            <a:r>
              <a:rPr lang="en-US" dirty="0">
                <a:solidFill>
                  <a:srgbClr val="000000"/>
                </a:solidFill>
              </a:rPr>
              <a:t>to </a:t>
            </a:r>
            <a:r>
              <a:rPr lang="en-US" dirty="0" smtClean="0">
                <a:solidFill>
                  <a:srgbClr val="000000"/>
                </a:solidFill>
              </a:rPr>
              <a:t>Content Standards </a:t>
            </a:r>
          </a:p>
          <a:p>
            <a:pPr>
              <a:lnSpc>
                <a:spcPct val="120000"/>
              </a:lnSpc>
              <a:spcBef>
                <a:spcPts val="1176"/>
              </a:spcBef>
              <a:buFont typeface="Wingdings" charset="2"/>
              <a:buChar char="§"/>
            </a:pPr>
            <a:r>
              <a:rPr lang="en-US" dirty="0" smtClean="0">
                <a:solidFill>
                  <a:srgbClr val="000000"/>
                </a:solidFill>
              </a:rPr>
              <a:t>Resource</a:t>
            </a:r>
            <a:r>
              <a:rPr lang="en-US" dirty="0">
                <a:solidFill>
                  <a:srgbClr val="000000"/>
                </a:solidFill>
              </a:rPr>
              <a:t>: </a:t>
            </a:r>
            <a:r>
              <a:rPr lang="en-US" dirty="0" smtClean="0">
                <a:solidFill>
                  <a:srgbClr val="000000"/>
                </a:solidFill>
              </a:rPr>
              <a:t>CCR Standards for Mathematical Practice</a:t>
            </a:r>
          </a:p>
          <a:p>
            <a:pPr>
              <a:lnSpc>
                <a:spcPct val="120000"/>
              </a:lnSpc>
              <a:spcBef>
                <a:spcPts val="1176"/>
              </a:spcBef>
              <a:buFont typeface="Wingdings" charset="2"/>
              <a:buChar char="§"/>
            </a:pPr>
            <a:r>
              <a:rPr lang="en-US" dirty="0" smtClean="0">
                <a:solidFill>
                  <a:srgbClr val="000000"/>
                </a:solidFill>
              </a:rPr>
              <a:t>Resource: CCR Standards for Adult Education</a:t>
            </a:r>
          </a:p>
        </p:txBody>
      </p:sp>
    </p:spTree>
    <p:extLst>
      <p:ext uri="{BB962C8B-B14F-4D97-AF65-F5344CB8AC3E}">
        <p14:creationId xmlns:p14="http://schemas.microsoft.com/office/powerpoint/2010/main" val="310793548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0" y="-162789"/>
            <a:ext cx="8229600" cy="1393272"/>
          </a:xfrm>
        </p:spPr>
        <p:txBody>
          <a:bodyPr/>
          <a:lstStyle/>
          <a:p>
            <a:r>
              <a:rPr lang="en-US" dirty="0" smtClean="0"/>
              <a:t>Directions </a:t>
            </a:r>
            <a:r>
              <a:rPr lang="en-US" dirty="0"/>
              <a:t>(</a:t>
            </a:r>
            <a:r>
              <a:rPr lang="en-US" dirty="0" smtClean="0"/>
              <a:t>Part One)</a:t>
            </a:r>
            <a:endParaRPr lang="en-US" dirty="0"/>
          </a:p>
        </p:txBody>
      </p:sp>
      <p:sp>
        <p:nvSpPr>
          <p:cNvPr id="3" name="Content Placeholder 2"/>
          <p:cNvSpPr>
            <a:spLocks noGrp="1"/>
          </p:cNvSpPr>
          <p:nvPr>
            <p:ph idx="1"/>
          </p:nvPr>
        </p:nvSpPr>
        <p:spPr>
          <a:xfrm>
            <a:off x="241300" y="1547983"/>
            <a:ext cx="8445500" cy="4727849"/>
          </a:xfrm>
        </p:spPr>
        <p:txBody>
          <a:bodyPr/>
          <a:lstStyle/>
          <a:p>
            <a:pPr marL="457200" lvl="0" indent="-457200">
              <a:lnSpc>
                <a:spcPct val="120000"/>
              </a:lnSpc>
              <a:spcBef>
                <a:spcPts val="1200"/>
              </a:spcBef>
              <a:buFont typeface="+mj-lt"/>
              <a:buAutoNum type="arabicPeriod"/>
            </a:pPr>
            <a:r>
              <a:rPr lang="en-US" dirty="0" smtClean="0">
                <a:solidFill>
                  <a:srgbClr val="000000"/>
                </a:solidFill>
              </a:rPr>
              <a:t>Carefully read the CCR Level B content standard on the worksheet.</a:t>
            </a:r>
          </a:p>
          <a:p>
            <a:pPr marL="457200" lvl="0" indent="-457200">
              <a:lnSpc>
                <a:spcPct val="120000"/>
              </a:lnSpc>
              <a:spcBef>
                <a:spcPts val="1200"/>
              </a:spcBef>
              <a:buFont typeface="+mj-lt"/>
              <a:buAutoNum type="arabicPeriod"/>
            </a:pPr>
            <a:r>
              <a:rPr lang="en-US" dirty="0" smtClean="0">
                <a:solidFill>
                  <a:srgbClr val="000000"/>
                </a:solidFill>
              </a:rPr>
              <a:t>Imagine </a:t>
            </a:r>
            <a:r>
              <a:rPr lang="en-US" dirty="0">
                <a:solidFill>
                  <a:srgbClr val="000000"/>
                </a:solidFill>
              </a:rPr>
              <a:t>a lesson that targets the standard. Then follow these steps: </a:t>
            </a:r>
          </a:p>
          <a:p>
            <a:pPr lvl="1">
              <a:lnSpc>
                <a:spcPct val="120000"/>
              </a:lnSpc>
              <a:spcBef>
                <a:spcPts val="1200"/>
              </a:spcBef>
            </a:pPr>
            <a:r>
              <a:rPr lang="en-US" dirty="0">
                <a:solidFill>
                  <a:srgbClr val="000000"/>
                </a:solidFill>
              </a:rPr>
              <a:t>Use the code </a:t>
            </a:r>
            <a:r>
              <a:rPr lang="en-US" b="1" dirty="0">
                <a:solidFill>
                  <a:srgbClr val="000000"/>
                </a:solidFill>
              </a:rPr>
              <a:t>X</a:t>
            </a:r>
            <a:r>
              <a:rPr lang="en-US" dirty="0">
                <a:solidFill>
                  <a:srgbClr val="000000"/>
                </a:solidFill>
              </a:rPr>
              <a:t> to </a:t>
            </a:r>
            <a:r>
              <a:rPr lang="en-US" dirty="0" smtClean="0">
                <a:solidFill>
                  <a:srgbClr val="000000"/>
                </a:solidFill>
              </a:rPr>
              <a:t>mark Standards for Mathematical Practice that are </a:t>
            </a:r>
            <a:r>
              <a:rPr lang="en-US" dirty="0">
                <a:solidFill>
                  <a:srgbClr val="000000"/>
                </a:solidFill>
              </a:rPr>
              <a:t>central to the lesson you envision. </a:t>
            </a:r>
          </a:p>
          <a:p>
            <a:pPr lvl="1">
              <a:lnSpc>
                <a:spcPct val="120000"/>
              </a:lnSpc>
              <a:spcBef>
                <a:spcPts val="1200"/>
              </a:spcBef>
            </a:pPr>
            <a:r>
              <a:rPr lang="en-US" dirty="0">
                <a:solidFill>
                  <a:srgbClr val="000000"/>
                </a:solidFill>
              </a:rPr>
              <a:t>Use the code </a:t>
            </a:r>
            <a:r>
              <a:rPr lang="en-US" b="1" dirty="0">
                <a:solidFill>
                  <a:srgbClr val="000000"/>
                </a:solidFill>
              </a:rPr>
              <a:t>O</a:t>
            </a:r>
            <a:r>
              <a:rPr lang="en-US" dirty="0">
                <a:solidFill>
                  <a:srgbClr val="000000"/>
                </a:solidFill>
              </a:rPr>
              <a:t> </a:t>
            </a:r>
            <a:r>
              <a:rPr lang="en-US" dirty="0" smtClean="0">
                <a:solidFill>
                  <a:srgbClr val="000000"/>
                </a:solidFill>
              </a:rPr>
              <a:t>to mark Standards for Mathematical Practice </a:t>
            </a:r>
            <a:r>
              <a:rPr lang="en-US" dirty="0">
                <a:solidFill>
                  <a:srgbClr val="000000"/>
                </a:solidFill>
              </a:rPr>
              <a:t>that </a:t>
            </a:r>
            <a:r>
              <a:rPr lang="en-US" dirty="0" smtClean="0">
                <a:solidFill>
                  <a:srgbClr val="000000"/>
                </a:solidFill>
              </a:rPr>
              <a:t>support </a:t>
            </a:r>
            <a:r>
              <a:rPr lang="en-US" dirty="0">
                <a:solidFill>
                  <a:srgbClr val="000000"/>
                </a:solidFill>
              </a:rPr>
              <a:t>the lesson you envision. </a:t>
            </a:r>
            <a:endParaRPr lang="en-US" dirty="0" smtClean="0">
              <a:solidFill>
                <a:srgbClr val="000000"/>
              </a:solidFill>
            </a:endParaRPr>
          </a:p>
          <a:p>
            <a:pPr marL="457200" indent="-457200">
              <a:lnSpc>
                <a:spcPct val="120000"/>
              </a:lnSpc>
              <a:spcBef>
                <a:spcPts val="1200"/>
              </a:spcBef>
              <a:buFont typeface="+mj-lt"/>
              <a:buAutoNum type="arabicPeriod"/>
            </a:pPr>
            <a:r>
              <a:rPr lang="en-US" dirty="0">
                <a:solidFill>
                  <a:srgbClr val="000000"/>
                </a:solidFill>
              </a:rPr>
              <a:t>Leave blank any Standards for Mathematical Practice that are not relevant to the lesson you envision</a:t>
            </a:r>
            <a:r>
              <a:rPr lang="en-US" dirty="0" smtClean="0">
                <a:solidFill>
                  <a:srgbClr val="000000"/>
                </a:solidFill>
              </a:rPr>
              <a:t>.</a:t>
            </a:r>
            <a:endParaRPr lang="en-US" dirty="0">
              <a:solidFill>
                <a:srgbClr val="000000"/>
              </a:solidFill>
            </a:endParaRPr>
          </a:p>
        </p:txBody>
      </p:sp>
      <p:sp>
        <p:nvSpPr>
          <p:cNvPr id="4" name="Right Arrow 3" descr="arrow pointing right"/>
          <p:cNvSpPr/>
          <p:nvPr/>
        </p:nvSpPr>
        <p:spPr bwMode="auto">
          <a:xfrm>
            <a:off x="7708392" y="5791200"/>
            <a:ext cx="978408" cy="484632"/>
          </a:xfrm>
          <a:prstGeom prst="rightArrow">
            <a:avLst/>
          </a:prstGeom>
          <a:solidFill>
            <a:srgbClr val="1E4A7B"/>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a:ln>
                <a:noFill/>
              </a:ln>
              <a:solidFill>
                <a:schemeClr val="tx1"/>
              </a:solidFill>
              <a:effectLst/>
              <a:latin typeface="Times New Roman" pitchFamily="-109" charset="0"/>
            </a:endParaRPr>
          </a:p>
        </p:txBody>
      </p:sp>
    </p:spTree>
    <p:extLst>
      <p:ext uri="{BB962C8B-B14F-4D97-AF65-F5344CB8AC3E}">
        <p14:creationId xmlns:p14="http://schemas.microsoft.com/office/powerpoint/2010/main" val="3602087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2_SAMP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AMP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Times New Roman" pitchFamily="-109"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Times New Roman" pitchFamily="-109" charset="0"/>
          </a:defRPr>
        </a:defPPr>
      </a:lstStyle>
    </a:lnDef>
  </a:objectDefaults>
  <a:extraClrSchemeLst>
    <a:extraClrScheme>
      <a:clrScheme name="SAMPL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AMPL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AMPL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AMPL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AMPL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AMPL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AMPL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SAMPLE 8">
        <a:dk1>
          <a:srgbClr val="000000"/>
        </a:dk1>
        <a:lt1>
          <a:srgbClr val="FFFFFF"/>
        </a:lt1>
        <a:dk2>
          <a:srgbClr val="000000"/>
        </a:dk2>
        <a:lt2>
          <a:srgbClr val="000092"/>
        </a:lt2>
        <a:accent1>
          <a:srgbClr val="800000"/>
        </a:accent1>
        <a:accent2>
          <a:srgbClr val="CC0000"/>
        </a:accent2>
        <a:accent3>
          <a:srgbClr val="FFFFFF"/>
        </a:accent3>
        <a:accent4>
          <a:srgbClr val="000000"/>
        </a:accent4>
        <a:accent5>
          <a:srgbClr val="C0AAAA"/>
        </a:accent5>
        <a:accent6>
          <a:srgbClr val="B90000"/>
        </a:accent6>
        <a:hlink>
          <a:srgbClr val="5943C7"/>
        </a:hlink>
        <a:folHlink>
          <a:srgbClr val="0000D4"/>
        </a:folHlink>
      </a:clrScheme>
      <a:clrMap bg1="lt1" tx1="dk1" bg2="lt2" tx2="dk2" accent1="accent1" accent2="accent2" accent3="accent3" accent4="accent4" accent5="accent5" accent6="accent6" hlink="hlink" folHlink="folHlink"/>
    </a:extraClrScheme>
    <a:extraClrScheme>
      <a:clrScheme name="SAMPLE 9">
        <a:dk1>
          <a:srgbClr val="000000"/>
        </a:dk1>
        <a:lt1>
          <a:srgbClr val="FFFFFF"/>
        </a:lt1>
        <a:dk2>
          <a:srgbClr val="FFFFFF"/>
        </a:dk2>
        <a:lt2>
          <a:srgbClr val="000000"/>
        </a:lt2>
        <a:accent1>
          <a:srgbClr val="CC3300"/>
        </a:accent1>
        <a:accent2>
          <a:srgbClr val="C89668"/>
        </a:accent2>
        <a:accent3>
          <a:srgbClr val="FFFFFF"/>
        </a:accent3>
        <a:accent4>
          <a:srgbClr val="000000"/>
        </a:accent4>
        <a:accent5>
          <a:srgbClr val="E2ADAA"/>
        </a:accent5>
        <a:accent6>
          <a:srgbClr val="B5875E"/>
        </a:accent6>
        <a:hlink>
          <a:srgbClr val="336699"/>
        </a:hlink>
        <a:folHlink>
          <a:srgbClr val="A46444"/>
        </a:folHlink>
      </a:clrScheme>
      <a:clrMap bg1="lt1" tx1="dk1" bg2="lt2" tx2="dk2" accent1="accent1" accent2="accent2" accent3="accent3" accent4="accent4" accent5="accent5" accent6="accent6" hlink="hlink" folHlink="folHlink"/>
    </a:extraClrScheme>
    <a:extraClrScheme>
      <a:clrScheme name="SAMPLE 10">
        <a:dk1>
          <a:srgbClr val="000000"/>
        </a:dk1>
        <a:lt1>
          <a:srgbClr val="FFFFFF"/>
        </a:lt1>
        <a:dk2>
          <a:srgbClr val="FFFFFF"/>
        </a:dk2>
        <a:lt2>
          <a:srgbClr val="000000"/>
        </a:lt2>
        <a:accent1>
          <a:srgbClr val="7DAAA9"/>
        </a:accent1>
        <a:accent2>
          <a:srgbClr val="CC3300"/>
        </a:accent2>
        <a:accent3>
          <a:srgbClr val="FFFFFF"/>
        </a:accent3>
        <a:accent4>
          <a:srgbClr val="000000"/>
        </a:accent4>
        <a:accent5>
          <a:srgbClr val="BFD2D1"/>
        </a:accent5>
        <a:accent6>
          <a:srgbClr val="B92D00"/>
        </a:accent6>
        <a:hlink>
          <a:srgbClr val="336699"/>
        </a:hlink>
        <a:folHlink>
          <a:srgbClr val="C8966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2529</Words>
  <Application>Microsoft Macintosh PowerPoint</Application>
  <PresentationFormat>On-screen Show (4:3)</PresentationFormat>
  <Paragraphs>164</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2_SAMPLE</vt:lpstr>
      <vt:lpstr>Connecting Standards for Mathematical Practice to Content  Foundational Unit 4</vt:lpstr>
      <vt:lpstr>Three Key Advances Prompted by the CCR Standards</vt:lpstr>
      <vt:lpstr>Standards for Mathematical Practice</vt:lpstr>
      <vt:lpstr>Unit 4 Objectives Connecting Standards for Mathematical Practice to Content</vt:lpstr>
      <vt:lpstr>Rationale for the Standards for Mathematical Practice</vt:lpstr>
      <vt:lpstr>Implications of the Standards for Mathematical Practice on Instruction </vt:lpstr>
      <vt:lpstr>Hands-On Practice</vt:lpstr>
      <vt:lpstr>Materials (Part One)</vt:lpstr>
      <vt:lpstr>Directions (Part One)</vt:lpstr>
      <vt:lpstr>Directions (Continued)</vt:lpstr>
      <vt:lpstr>Materials (Part Two) </vt:lpstr>
      <vt:lpstr>Directions (Part Two)</vt:lpstr>
      <vt:lpstr>Reflections</vt:lpstr>
      <vt:lpstr>Next Steps</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4: Connecting Standards for Mathematical Practice to Content</dc:title>
  <dc:subject>Connecting Standards for Mathematical Practice to Content</dc:subject>
  <dc:creator>OCTAE</dc:creator>
  <cp:keywords>Math, CCR Standards, Adult Education</cp:keywords>
  <dc:description/>
  <cp:lastModifiedBy/>
  <cp:revision>1</cp:revision>
  <dcterms:created xsi:type="dcterms:W3CDTF">2014-08-19T09:56:46Z</dcterms:created>
  <dcterms:modified xsi:type="dcterms:W3CDTF">2016-06-20T23:58:21Z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ies>
</file>